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media/image4.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media/image7.jpeg" ContentType="image/jpeg"/>
  <Override PartName="/ppt/media/image8.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25" name="Shape 1425"/>
          <p:cNvSpPr/>
          <p:nvPr>
            <p:ph type="sldImg"/>
          </p:nvPr>
        </p:nvSpPr>
        <p:spPr>
          <a:xfrm>
            <a:off x="1143000" y="685800"/>
            <a:ext cx="4572000" cy="3429000"/>
          </a:xfrm>
          <a:prstGeom prst="rect">
            <a:avLst/>
          </a:prstGeom>
        </p:spPr>
        <p:txBody>
          <a:bodyPr/>
          <a:lstStyle/>
          <a:p>
            <a:pPr/>
          </a:p>
        </p:txBody>
      </p:sp>
      <p:sp>
        <p:nvSpPr>
          <p:cNvPr id="1426" name="Shape 14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searchcio.techtarget.com/definition/labor-automation"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8" name="Shape 1438"/>
          <p:cNvSpPr/>
          <p:nvPr>
            <p:ph type="sldImg"/>
          </p:nvPr>
        </p:nvSpPr>
        <p:spPr>
          <a:prstGeom prst="rect">
            <a:avLst/>
          </a:prstGeom>
        </p:spPr>
        <p:txBody>
          <a:bodyPr/>
          <a:lstStyle/>
          <a:p>
            <a:pPr/>
          </a:p>
        </p:txBody>
      </p:sp>
      <p:sp>
        <p:nvSpPr>
          <p:cNvPr id="1439" name="Shape 1439"/>
          <p:cNvSpPr/>
          <p:nvPr>
            <p:ph type="body" sz="quarter" idx="1"/>
          </p:nvPr>
        </p:nvSpPr>
        <p:spPr>
          <a:prstGeom prst="rect">
            <a:avLst/>
          </a:prstGeom>
        </p:spPr>
        <p:txBody>
          <a:bodyPr/>
          <a:lstStyle/>
          <a:p>
            <a:pPr/>
            <a:r>
              <a:t>Hello, everyone. Thank you for having us. My name is __ and this is my partner ______, </a:t>
            </a:r>
          </a:p>
          <a:p>
            <a:pPr/>
            <a:r>
              <a:t>and we're going to be speaking to you today about technology, jobs, and the future of work.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5" name="Shape 1795"/>
          <p:cNvSpPr/>
          <p:nvPr>
            <p:ph type="sldImg"/>
          </p:nvPr>
        </p:nvSpPr>
        <p:spPr>
          <a:prstGeom prst="rect">
            <a:avLst/>
          </a:prstGeom>
        </p:spPr>
        <p:txBody>
          <a:bodyPr/>
          <a:lstStyle/>
          <a:p>
            <a:pPr/>
          </a:p>
        </p:txBody>
      </p:sp>
      <p:sp>
        <p:nvSpPr>
          <p:cNvPr id="1796" name="Shape 1796"/>
          <p:cNvSpPr/>
          <p:nvPr>
            <p:ph type="body" sz="quarter" idx="1"/>
          </p:nvPr>
        </p:nvSpPr>
        <p:spPr>
          <a:prstGeom prst="rect">
            <a:avLst/>
          </a:prstGeom>
        </p:spPr>
        <p:txBody>
          <a:bodyPr/>
          <a:lstStyle/>
          <a:p>
            <a:pPr/>
            <a:r>
              <a:t>for exemple in the US:</a:t>
            </a:r>
          </a:p>
          <a:p>
            <a:pPr/>
            <a:r>
              <a:t>In case you were thinking of pursuing a career as a civil servant, here’s one you should avoid: mail carrier. According to CareerCast, a national job search portal, it is the “most endangered” career</a:t>
            </a:r>
          </a:p>
          <a:p>
            <a:pPr/>
            <a:r>
              <a:t>Your backup plan shouldn’t include newspaper reporter or flight attendant —those jobs are disappearing, too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4" name="Shape 1864"/>
          <p:cNvSpPr/>
          <p:nvPr>
            <p:ph type="sldImg"/>
          </p:nvPr>
        </p:nvSpPr>
        <p:spPr>
          <a:prstGeom prst="rect">
            <a:avLst/>
          </a:prstGeom>
        </p:spPr>
        <p:txBody>
          <a:bodyPr/>
          <a:lstStyle/>
          <a:p>
            <a:pPr/>
          </a:p>
        </p:txBody>
      </p:sp>
      <p:sp>
        <p:nvSpPr>
          <p:cNvPr id="1865" name="Shape 1865"/>
          <p:cNvSpPr/>
          <p:nvPr>
            <p:ph type="body" sz="quarter" idx="1"/>
          </p:nvPr>
        </p:nvSpPr>
        <p:spPr>
          <a:prstGeom prst="rect">
            <a:avLst/>
          </a:prstGeom>
        </p:spPr>
        <p:txBody>
          <a:bodyPr/>
          <a:lstStyle/>
          <a:p>
            <a:pPr/>
            <a:r>
              <a:t>Even while technologies replace some jobs, they are creating new work in industries that most of us cannot even imagine, and new ways to generate income. One-third of new jobs created in the United States in the past 25 years were types that did not exist, or barely existed, in areas including IT development, hardware manufacturing, app creation, and IT systems management. </a:t>
            </a:r>
          </a:p>
          <a:p>
            <a:pPr/>
            <a:r>
              <a:t>Technology has boosted jobs in knowledge-intensive sectors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7" name="Shape 1897"/>
          <p:cNvSpPr/>
          <p:nvPr>
            <p:ph type="sldImg"/>
          </p:nvPr>
        </p:nvSpPr>
        <p:spPr>
          <a:prstGeom prst="rect">
            <a:avLst/>
          </a:prstGeom>
        </p:spPr>
        <p:txBody>
          <a:bodyPr/>
          <a:lstStyle/>
          <a:p>
            <a:pPr/>
          </a:p>
        </p:txBody>
      </p:sp>
      <p:sp>
        <p:nvSpPr>
          <p:cNvPr id="1898" name="Shape 1898"/>
          <p:cNvSpPr/>
          <p:nvPr>
            <p:ph type="body" sz="quarter" idx="1"/>
          </p:nvPr>
        </p:nvSpPr>
        <p:spPr>
          <a:prstGeom prst="rect">
            <a:avLst/>
          </a:prstGeom>
        </p:spPr>
        <p:txBody>
          <a:bodyPr/>
          <a:lstStyle/>
          <a:p>
            <a:pPr/>
            <a:r>
              <a:t>‘Caring’ jobs have risen</a:t>
            </a:r>
          </a:p>
          <a:p>
            <a:pPr/>
            <a:r>
              <a:t>The report cites a “profound shift”, with labour switching from its historic role, as a source of raw power, to the care, education and provision of services to others.</a:t>
            </a:r>
          </a:p>
          <a:p>
            <a:pPr/>
          </a:p>
          <a:p>
            <a:pPr/>
            <a:r>
              <a:t>Technology has boosted jobs in knowledge-intensive sectors</a:t>
            </a:r>
          </a:p>
          <a:p>
            <a:pPr/>
            <a:r>
              <a:t>In some sectors – including medicine, education and professional services – technology has raised productivity and employment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0" name="Shape 1930"/>
          <p:cNvSpPr/>
          <p:nvPr>
            <p:ph type="sldImg"/>
          </p:nvPr>
        </p:nvSpPr>
        <p:spPr>
          <a:prstGeom prst="rect">
            <a:avLst/>
          </a:prstGeom>
        </p:spPr>
        <p:txBody>
          <a:bodyPr/>
          <a:lstStyle/>
          <a:p>
            <a:pPr/>
          </a:p>
        </p:txBody>
      </p:sp>
      <p:sp>
        <p:nvSpPr>
          <p:cNvPr id="1931" name="Shape 1931"/>
          <p:cNvSpPr/>
          <p:nvPr>
            <p:ph type="body" sz="quarter" idx="1"/>
          </p:nvPr>
        </p:nvSpPr>
        <p:spPr>
          <a:prstGeom prst="rect">
            <a:avLst/>
          </a:prstGeom>
        </p:spPr>
        <p:txBody>
          <a:bodyPr/>
          <a:lstStyle/>
          <a:p>
            <a:pPr/>
            <a:r>
              <a:t>So as we see, rather than destroying jobs, technology has been a “great job-creating machine”.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3" name="Shape 1963"/>
          <p:cNvSpPr/>
          <p:nvPr>
            <p:ph type="sldImg"/>
          </p:nvPr>
        </p:nvSpPr>
        <p:spPr>
          <a:prstGeom prst="rect">
            <a:avLst/>
          </a:prstGeom>
        </p:spPr>
        <p:txBody>
          <a:bodyPr/>
          <a:lstStyle/>
          <a:p>
            <a:pPr/>
          </a:p>
        </p:txBody>
      </p:sp>
      <p:sp>
        <p:nvSpPr>
          <p:cNvPr id="1964" name="Shape 1964"/>
          <p:cNvSpPr/>
          <p:nvPr>
            <p:ph type="body" sz="quarter" idx="1"/>
          </p:nvPr>
        </p:nvSpPr>
        <p:spPr>
          <a:prstGeom prst="rect">
            <a:avLst/>
          </a:prstGeom>
        </p:spPr>
        <p:txBody>
          <a:bodyPr/>
          <a:lstStyle/>
          <a:p>
            <a:pPr/>
            <a:r>
              <a:t>So as we see, rather than destroying jobs, technology has been a “great job-creating machine”.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7" name="Shape 1997"/>
          <p:cNvSpPr/>
          <p:nvPr>
            <p:ph type="sldImg"/>
          </p:nvPr>
        </p:nvSpPr>
        <p:spPr>
          <a:prstGeom prst="rect">
            <a:avLst/>
          </a:prstGeom>
        </p:spPr>
        <p:txBody>
          <a:bodyPr/>
          <a:lstStyle/>
          <a:p>
            <a:pPr/>
          </a:p>
        </p:txBody>
      </p:sp>
      <p:sp>
        <p:nvSpPr>
          <p:cNvPr id="1998" name="Shape 1998"/>
          <p:cNvSpPr/>
          <p:nvPr>
            <p:ph type="body" sz="quarter" idx="1"/>
          </p:nvPr>
        </p:nvSpPr>
        <p:spPr>
          <a:prstGeom prst="rect">
            <a:avLst/>
          </a:prstGeom>
        </p:spPr>
        <p:txBody>
          <a:bodyPr/>
          <a:lstStyle/>
          <a:p>
            <a:pPr/>
            <a:r>
              <a:t>.</a:t>
            </a:r>
            <a:r>
              <a:rPr sz="1800"/>
              <a:t> The net impact of new technologies on employment can be strongly positive. </a:t>
            </a:r>
            <a:endParaRPr sz="1800"/>
          </a:p>
          <a:p>
            <a:pPr>
              <a:defRPr b="1" sz="1800"/>
            </a:pPr>
            <a:r>
              <a:t>Jobs lost: 22.7 million</a:t>
            </a:r>
          </a:p>
          <a:p>
            <a:pPr>
              <a:defRPr sz="1800"/>
            </a:pPr>
            <a:r>
              <a:t>Automation will displace 22.7 million US jobs by 2025. This equates to a job loss of 16% between 2015 and 2025.</a:t>
            </a:r>
          </a:p>
          <a:p>
            <a:pPr>
              <a:defRPr b="1" sz="1800"/>
            </a:pPr>
            <a:r>
              <a:t>Jobs created: 13.6 million</a:t>
            </a:r>
          </a:p>
          <a:p>
            <a:pPr>
              <a:defRPr sz="1800"/>
            </a:pPr>
            <a:r>
              <a:t>On the flip side, automation will create 13.6 million new jobs in the next decade. </a:t>
            </a:r>
            <a:r>
              <a:rPr u="sng">
                <a:solidFill>
                  <a:srgbClr val="0000FF"/>
                </a:solidFill>
                <a:uFill>
                  <a:solidFill>
                    <a:srgbClr val="0000FF"/>
                  </a:solidFill>
                </a:uFill>
                <a:hlinkClick r:id="rId3" invalidUrl="" action="" tgtFrame="" tooltip="" history="1" highlightClick="0" endSnd="0"/>
              </a:rPr>
              <a:t>Automation</a:t>
            </a:r>
            <a:r>
              <a:t> will create jobs equivalent to 9% of the workforce in 2025. Those are new jobs that wouldn't exist otherwise. For every 10 jobs cannibalised by automation, one new job is created in software, engineering, design, maintenance, support, training or other work area</a:t>
            </a:r>
          </a:p>
          <a:p>
            <a:pPr>
              <a:defRPr b="1" sz="1800"/>
            </a:pPr>
            <a:r>
              <a:t>Jobs transformed: at least 25%</a:t>
            </a:r>
          </a:p>
          <a:p>
            <a:pPr>
              <a:defRPr sz="1800"/>
            </a:pPr>
            <a:r>
              <a:t>By 2019, automation will change every job category by at least 25%. Here's what we mean by transformation: A finance director in the 1960s spent a great deal of time doing arithmetic with simple calculators and paper ledgers to produce departmental budgets. When spreadsheets automated much of that task away, the job shifted to higher-order work l, such as financial strategy and investment.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0" name="Shape 2030"/>
          <p:cNvSpPr/>
          <p:nvPr>
            <p:ph type="sldImg"/>
          </p:nvPr>
        </p:nvSpPr>
        <p:spPr>
          <a:prstGeom prst="rect">
            <a:avLst/>
          </a:prstGeom>
        </p:spPr>
        <p:txBody>
          <a:bodyPr/>
          <a:lstStyle/>
          <a:p>
            <a:pPr/>
          </a:p>
        </p:txBody>
      </p:sp>
      <p:sp>
        <p:nvSpPr>
          <p:cNvPr id="2031" name="Shape 2031"/>
          <p:cNvSpPr/>
          <p:nvPr>
            <p:ph type="body" sz="quarter" idx="1"/>
          </p:nvPr>
        </p:nvSpPr>
        <p:spPr>
          <a:prstGeom prst="rect">
            <a:avLst/>
          </a:prstGeom>
        </p:spPr>
        <p:txBody>
          <a:bodyPr/>
          <a:lstStyle/>
          <a:p>
            <a:pPr/>
            <a:r>
              <a:t>Other advantages : </a:t>
            </a:r>
          </a:p>
          <a:p>
            <a:pPr/>
            <a:r>
              <a:t>Technology has shifted consumption to more luxuries</a:t>
            </a:r>
          </a:p>
          <a:p>
            <a:pPr/>
            <a:r>
              <a:t>Technological progress has cut the prices of essentials, such as food, and the price of bigger household items such as TVs and kitchen appliances. The real price of cars in the UK has halved in the last 25 years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0" name="Shape 2050"/>
          <p:cNvSpPr/>
          <p:nvPr>
            <p:ph type="sldImg"/>
          </p:nvPr>
        </p:nvSpPr>
        <p:spPr>
          <a:prstGeom prst="rect">
            <a:avLst/>
          </a:prstGeom>
        </p:spPr>
        <p:txBody>
          <a:bodyPr/>
          <a:lstStyle/>
          <a:p>
            <a:pPr/>
          </a:p>
        </p:txBody>
      </p:sp>
      <p:sp>
        <p:nvSpPr>
          <p:cNvPr id="2051" name="Shape 2051"/>
          <p:cNvSpPr/>
          <p:nvPr>
            <p:ph type="body" sz="quarter" idx="1"/>
          </p:nvPr>
        </p:nvSpPr>
        <p:spPr>
          <a:prstGeom prst="rect">
            <a:avLst/>
          </a:prstGeom>
        </p:spPr>
        <p:txBody>
          <a:bodyPr/>
          <a:lstStyle/>
          <a:p>
            <a:pPr>
              <a:defRPr b="1"/>
            </a:pPr>
            <a:r>
              <a:t>Robots Don’t Understand Irrational Thought</a:t>
            </a:r>
          </a:p>
          <a:p>
            <a:pPr>
              <a:defRPr b="1"/>
            </a:pPr>
            <a:r>
              <a:t>Robots Don’t Understand Context</a:t>
            </a:r>
          </a:p>
          <a:p>
            <a:pPr>
              <a:defRPr b="1"/>
            </a:pPr>
            <a:r>
              <a:t>Robots Don’t Understand Customer Service</a:t>
            </a:r>
          </a:p>
          <a:p>
            <a:pPr>
              <a:defRPr b="1"/>
            </a:pPr>
            <a:r>
              <a:t>Robots Lack Creative Problem Solving</a:t>
            </a:r>
          </a:p>
          <a:p>
            <a:pPr>
              <a:defRPr b="1"/>
            </a:pPr>
            <a:r>
              <a:t>People Prefer to Talk With A Human</a:t>
            </a:r>
          </a:p>
          <a:p>
            <a:pPr/>
            <a:endParaRPr b="1"/>
          </a:p>
          <a:p>
            <a:pPr/>
            <a:r>
              <a:t>Ajouter une phrase du genre : based on this, robots will not fully replace humans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6" name="Shape 2076"/>
          <p:cNvSpPr/>
          <p:nvPr>
            <p:ph type="sldImg"/>
          </p:nvPr>
        </p:nvSpPr>
        <p:spPr>
          <a:prstGeom prst="rect">
            <a:avLst/>
          </a:prstGeom>
        </p:spPr>
        <p:txBody>
          <a:bodyPr/>
          <a:lstStyle/>
          <a:p>
            <a:pPr/>
          </a:p>
        </p:txBody>
      </p:sp>
      <p:sp>
        <p:nvSpPr>
          <p:cNvPr id="2077" name="Shape 2077"/>
          <p:cNvSpPr/>
          <p:nvPr>
            <p:ph type="body" sz="quarter" idx="1"/>
          </p:nvPr>
        </p:nvSpPr>
        <p:spPr>
          <a:prstGeom prst="rect">
            <a:avLst/>
          </a:prstGeom>
        </p:spPr>
        <p:txBody>
          <a:bodyPr/>
          <a:lstStyle/>
          <a:p>
            <a:pPr>
              <a:defRPr b="1"/>
            </a:pPr>
            <a:r>
              <a:t>Final Word</a:t>
            </a:r>
          </a:p>
          <a:p>
            <a:pPr/>
            <a:r>
              <a:t>Technology is changing whether we like it or not. Change is inevitable, but this has always been the case.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Shape 1461"/>
          <p:cNvSpPr/>
          <p:nvPr>
            <p:ph type="sldImg"/>
          </p:nvPr>
        </p:nvSpPr>
        <p:spPr>
          <a:prstGeom prst="rect">
            <a:avLst/>
          </a:prstGeom>
        </p:spPr>
        <p:txBody>
          <a:bodyPr/>
          <a:lstStyle/>
          <a:p>
            <a:pPr/>
          </a:p>
        </p:txBody>
      </p:sp>
      <p:sp>
        <p:nvSpPr>
          <p:cNvPr id="1462" name="Shape 1462"/>
          <p:cNvSpPr/>
          <p:nvPr>
            <p:ph type="body" sz="quarter" idx="1"/>
          </p:nvPr>
        </p:nvSpPr>
        <p:spPr>
          <a:prstGeom prst="rect">
            <a:avLst/>
          </a:prstGeom>
        </p:spPr>
        <p:txBody>
          <a:bodyPr/>
          <a:lstStyle/>
          <a:p>
            <a:pPr/>
            <a:r>
              <a:t>Here is the summary of our presentation, we’re gonna first , start with an introduction, then talk about technology destroying /creating jobs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8" name="Shape 1468"/>
          <p:cNvSpPr/>
          <p:nvPr>
            <p:ph type="sldImg"/>
          </p:nvPr>
        </p:nvSpPr>
        <p:spPr>
          <a:prstGeom prst="rect">
            <a:avLst/>
          </a:prstGeom>
        </p:spPr>
        <p:txBody>
          <a:bodyPr/>
          <a:lstStyle/>
          <a:p>
            <a:pPr/>
          </a:p>
        </p:txBody>
      </p:sp>
      <p:sp>
        <p:nvSpPr>
          <p:cNvPr id="1469" name="Shape 1469"/>
          <p:cNvSpPr/>
          <p:nvPr>
            <p:ph type="body" sz="quarter" idx="1"/>
          </p:nvPr>
        </p:nvSpPr>
        <p:spPr>
          <a:prstGeom prst="rect">
            <a:avLst/>
          </a:prstGeom>
        </p:spPr>
        <p:txBody>
          <a:bodyPr/>
          <a:lstStyle/>
          <a:p>
            <a:pPr/>
            <a:r>
              <a:t>Let’s begin with the introduction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6" name="Shape 1486"/>
          <p:cNvSpPr/>
          <p:nvPr>
            <p:ph type="sldImg"/>
          </p:nvPr>
        </p:nvSpPr>
        <p:spPr>
          <a:prstGeom prst="rect">
            <a:avLst/>
          </a:prstGeom>
        </p:spPr>
        <p:txBody>
          <a:bodyPr/>
          <a:lstStyle/>
          <a:p>
            <a:pPr/>
          </a:p>
        </p:txBody>
      </p:sp>
      <p:sp>
        <p:nvSpPr>
          <p:cNvPr id="1487" name="Shape 1487"/>
          <p:cNvSpPr/>
          <p:nvPr>
            <p:ph type="body" sz="quarter" idx="1"/>
          </p:nvPr>
        </p:nvSpPr>
        <p:spPr>
          <a:prstGeom prst="rect">
            <a:avLst/>
          </a:prstGeom>
        </p:spPr>
        <p:txBody>
          <a:bodyPr/>
          <a:lstStyle/>
          <a:p>
            <a:pPr/>
            <a:r>
              <a:t>The battle between man and machines goes back centuries. Are they taking our jobs? Or are they merely easing our workload?</a:t>
            </a:r>
          </a:p>
          <a:p>
            <a:pPr/>
            <a:r>
              <a:t>Is my job safe? It’s a question every employee has asked at some point, but at no time has it been more relevant than today. With current advancements in robotics and software, a lot are afraid that technology will erase their jobs.</a:t>
            </a:r>
          </a:p>
          <a:p>
            <a:pPr/>
            <a:r>
              <a:t> Some believe that their jobs are untouchable – that automation only affects unskilled labor or factory workers. That is a gross miscalculation,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Shape 1511"/>
          <p:cNvSpPr/>
          <p:nvPr>
            <p:ph type="sldImg"/>
          </p:nvPr>
        </p:nvSpPr>
        <p:spPr>
          <a:prstGeom prst="rect">
            <a:avLst/>
          </a:prstGeom>
        </p:spPr>
        <p:txBody>
          <a:bodyPr/>
          <a:lstStyle/>
          <a:p>
            <a:pPr/>
          </a:p>
        </p:txBody>
      </p:sp>
      <p:sp>
        <p:nvSpPr>
          <p:cNvPr id="1512" name="Shape 1512"/>
          <p:cNvSpPr/>
          <p:nvPr>
            <p:ph type="body" sz="quarter" idx="1"/>
          </p:nvPr>
        </p:nvSpPr>
        <p:spPr>
          <a:prstGeom prst="rect">
            <a:avLst/>
          </a:prstGeom>
        </p:spPr>
        <p:txBody>
          <a:bodyPr/>
          <a:lstStyle/>
          <a:p>
            <a:pPr/>
            <a:r>
              <a:t> hundred years ago, the vast majority of people in the world worked on farms.</a:t>
            </a:r>
          </a:p>
          <a:p>
            <a:pPr/>
            <a:r>
              <a:t>Now, The invention and proliferation of technology has made it possible so</a:t>
            </a:r>
          </a:p>
          <a:p>
            <a:pPr/>
            <a:r>
              <a:t> that a small minority of farmers (2% in America for exemple) can provide food for all.</a:t>
            </a:r>
          </a:p>
          <a:p>
            <a:pPr/>
          </a:p>
          <a:p>
            <a:pPr/>
            <a:r>
              <a:t>-A little over one hundred years ago, there were millions of jobs related local transportation of the day: the horse-drawn carriage. All of those jobs building carriages,</a:t>
            </a:r>
          </a:p>
          <a:p>
            <a:pPr/>
            <a:r>
              <a:t> manufacturing buggy whips, raising horses ect..</a:t>
            </a:r>
          </a:p>
          <a:p>
            <a:pPr/>
            <a:r>
              <a:t> Again, progress and technology have all but eliminated those jobs, and here we are.</a:t>
            </a:r>
          </a:p>
          <a:p>
            <a:pPr/>
          </a:p>
          <a:p>
            <a:pPr/>
            <a:r>
              <a:t>-Seventy years ago, a little over 3% of the U.S. workforce was employed by the railroad industry moving freight and </a:t>
            </a:r>
          </a:p>
          <a:p>
            <a:pPr/>
            <a:r>
              <a:t>passengers around the country. Today, only 0.1% of the workforce is involved in the railroad industry, </a:t>
            </a:r>
          </a:p>
          <a:p>
            <a:pPr/>
            <a:r>
              <a:t>yet it moves nearly three times the amount of freight around the country.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0" name="Shape 1530"/>
          <p:cNvSpPr/>
          <p:nvPr>
            <p:ph type="sldImg"/>
          </p:nvPr>
        </p:nvSpPr>
        <p:spPr>
          <a:prstGeom prst="rect">
            <a:avLst/>
          </a:prstGeom>
        </p:spPr>
        <p:txBody>
          <a:bodyPr/>
          <a:lstStyle/>
          <a:p>
            <a:pPr/>
          </a:p>
        </p:txBody>
      </p:sp>
      <p:sp>
        <p:nvSpPr>
          <p:cNvPr id="1531" name="Shape 1531"/>
          <p:cNvSpPr/>
          <p:nvPr>
            <p:ph type="body" sz="quarter" idx="1"/>
          </p:nvPr>
        </p:nvSpPr>
        <p:spPr>
          <a:prstGeom prst="rect">
            <a:avLst/>
          </a:prstGeom>
        </p:spPr>
        <p:txBody>
          <a:bodyPr/>
          <a:lstStyle/>
          <a:p>
            <a:pPr/>
            <a:r>
              <a:t>So , will technology destroy the jobs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8" name="Shape 1568"/>
          <p:cNvSpPr/>
          <p:nvPr>
            <p:ph type="sldImg"/>
          </p:nvPr>
        </p:nvSpPr>
        <p:spPr>
          <a:prstGeom prst="rect">
            <a:avLst/>
          </a:prstGeom>
        </p:spPr>
        <p:txBody>
          <a:bodyPr/>
          <a:lstStyle/>
          <a:p>
            <a:pPr/>
          </a:p>
        </p:txBody>
      </p:sp>
      <p:sp>
        <p:nvSpPr>
          <p:cNvPr id="1569" name="Shape 1569"/>
          <p:cNvSpPr/>
          <p:nvPr>
            <p:ph type="body" sz="quarter" idx="1"/>
          </p:nvPr>
        </p:nvSpPr>
        <p:spPr>
          <a:prstGeom prst="rect">
            <a:avLst/>
          </a:prstGeom>
        </p:spPr>
        <p:txBody>
          <a:bodyPr/>
          <a:lstStyle/>
          <a:p>
            <a:pPr/>
            <a:r>
              <a:t>So,  job loss due to technology </a:t>
            </a:r>
            <a:r>
              <a:t>(automation and IA)</a:t>
            </a:r>
            <a:r>
              <a:t> has always threatened the workforce, and to understand </a:t>
            </a:r>
            <a:r>
              <a:t>better this </a:t>
            </a:r>
            <a:r>
              <a:t>of the automation</a:t>
            </a:r>
            <a:r>
              <a:t> &amp; IA</a:t>
            </a:r>
            <a:r>
              <a:t>, let’s go back to</a:t>
            </a:r>
            <a:r>
              <a:t> their </a:t>
            </a:r>
            <a:r>
              <a:t>definition</a:t>
            </a:r>
            <a:r>
              <a:t>s</a:t>
            </a:r>
          </a:p>
          <a:p>
            <a:pPr/>
            <a:r>
              <a:t>(Read definition) </a:t>
            </a:r>
          </a:p>
          <a:p>
            <a:pPr/>
            <a:r>
              <a:t>It performs tasks that were previously performed by humans.</a:t>
            </a:r>
          </a:p>
          <a:p>
            <a:pPr/>
            <a:r>
              <a:t>Automation is being used in a number of areas such as manufacturing, transport, utilities, defense, facilities, operations and lately, information technology.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4" name="Shape 1634"/>
          <p:cNvSpPr/>
          <p:nvPr>
            <p:ph type="sldImg"/>
          </p:nvPr>
        </p:nvSpPr>
        <p:spPr>
          <a:prstGeom prst="rect">
            <a:avLst/>
          </a:prstGeom>
        </p:spPr>
        <p:txBody>
          <a:bodyPr/>
          <a:lstStyle/>
          <a:p>
            <a:pPr/>
          </a:p>
        </p:txBody>
      </p:sp>
      <p:sp>
        <p:nvSpPr>
          <p:cNvPr id="1635" name="Shape 1635"/>
          <p:cNvSpPr/>
          <p:nvPr>
            <p:ph type="body" sz="quarter" idx="1"/>
          </p:nvPr>
        </p:nvSpPr>
        <p:spPr>
          <a:prstGeom prst="rect">
            <a:avLst/>
          </a:prstGeom>
        </p:spPr>
        <p:txBody>
          <a:bodyPr/>
          <a:lstStyle/>
          <a:p>
            <a:pPr/>
            <a:r>
              <a:t>Technology directly substitutes human muscle power and, in so doing, raises productivity </a:t>
            </a:r>
          </a:p>
          <a:p>
            <a:pPr/>
            <a:r>
              <a:t>the development of automation enabled by technologies including robotics and artificial intelligence brings the promise of higher productivity (and with productivity, economic growth</a:t>
            </a:r>
          </a:p>
          <a:p>
            <a:pPr/>
            <a:r>
              <a:t>Many activities that workers carry out today have the potential to be automated, and many others have already been automated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1" name="Shape 1731"/>
          <p:cNvSpPr/>
          <p:nvPr>
            <p:ph type="sldImg"/>
          </p:nvPr>
        </p:nvSpPr>
        <p:spPr>
          <a:prstGeom prst="rect">
            <a:avLst/>
          </a:prstGeom>
        </p:spPr>
        <p:txBody>
          <a:bodyPr/>
          <a:lstStyle/>
          <a:p>
            <a:pPr/>
          </a:p>
        </p:txBody>
      </p:sp>
      <p:sp>
        <p:nvSpPr>
          <p:cNvPr id="1732" name="Shape 1732"/>
          <p:cNvSpPr/>
          <p:nvPr>
            <p:ph type="body" sz="quarter" idx="1"/>
          </p:nvPr>
        </p:nvSpPr>
        <p:spPr>
          <a:prstGeom prst="rect">
            <a:avLst/>
          </a:prstGeom>
        </p:spPr>
        <p:txBody>
          <a:bodyPr/>
          <a:lstStyle/>
          <a:p>
            <a:pPr/>
            <a:r>
              <a:t>In the UK the first sector to feel this effect on any scale was agriculture</a:t>
            </a:r>
          </a:p>
          <a:p>
            <a:pPr/>
            <a:r>
              <a:t>In 1871, 6.6% of the workforce of England and Wales were classified as agricultural labourers. Today that has fallen to 0.2%, a 95% decline in numbers.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exte du titre"/>
          <p:cNvSpPr txBox="1"/>
          <p:nvPr>
            <p:ph type="title"/>
          </p:nvPr>
        </p:nvSpPr>
        <p:spPr>
          <a:xfrm>
            <a:off x="1524000" y="1122362"/>
            <a:ext cx="9144000" cy="2387601"/>
          </a:xfrm>
          <a:prstGeom prst="rect">
            <a:avLst/>
          </a:prstGeom>
        </p:spPr>
        <p:txBody>
          <a:bodyPr anchor="b"/>
          <a:lstStyle>
            <a:lvl1pPr algn="ctr">
              <a:defRPr sz="6000"/>
            </a:lvl1pPr>
          </a:lstStyle>
          <a:p>
            <a:pPr/>
            <a:r>
              <a:t>Texte du titre</a:t>
            </a:r>
          </a:p>
        </p:txBody>
      </p:sp>
      <p:sp>
        <p:nvSpPr>
          <p:cNvPr id="12" name="Texte niveau 1…"/>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Texte niveau 1</a:t>
            </a:r>
          </a:p>
          <a:p>
            <a:pPr lvl="1"/>
            <a:r>
              <a:t>Texte niveau 2</a:t>
            </a:r>
          </a:p>
          <a:p>
            <a:pPr lvl="2"/>
            <a:r>
              <a:t>Texte niveau 3</a:t>
            </a:r>
          </a:p>
          <a:p>
            <a:pPr lvl="3"/>
            <a:r>
              <a:t>Texte niveau 4</a:t>
            </a:r>
          </a:p>
          <a:p>
            <a:pPr lvl="4"/>
            <a:r>
              <a:t>Texte niveau 5</a:t>
            </a:r>
          </a:p>
        </p:txBody>
      </p:sp>
      <p:sp>
        <p:nvSpPr>
          <p:cNvPr id="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2" name="Texte du titre"/>
          <p:cNvSpPr txBox="1"/>
          <p:nvPr>
            <p:ph type="title"/>
          </p:nvPr>
        </p:nvSpPr>
        <p:spPr>
          <a:prstGeom prst="rect">
            <a:avLst/>
          </a:prstGeom>
        </p:spPr>
        <p:txBody>
          <a:bodyPr/>
          <a:lstStyle/>
          <a:p>
            <a:pPr/>
            <a:r>
              <a:t>Texte du titre</a:t>
            </a:r>
          </a:p>
        </p:txBody>
      </p:sp>
      <p:sp>
        <p:nvSpPr>
          <p:cNvPr id="93"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9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1" name="Texte du titre"/>
          <p:cNvSpPr txBox="1"/>
          <p:nvPr>
            <p:ph type="title"/>
          </p:nvPr>
        </p:nvSpPr>
        <p:spPr>
          <a:xfrm>
            <a:off x="8724900" y="365125"/>
            <a:ext cx="2628900" cy="5811838"/>
          </a:xfrm>
          <a:prstGeom prst="rect">
            <a:avLst/>
          </a:prstGeom>
        </p:spPr>
        <p:txBody>
          <a:bodyPr/>
          <a:lstStyle/>
          <a:p>
            <a:pPr/>
            <a:r>
              <a:t>Texte du titre</a:t>
            </a:r>
          </a:p>
        </p:txBody>
      </p:sp>
      <p:sp>
        <p:nvSpPr>
          <p:cNvPr id="102" name="Texte niveau 1…"/>
          <p:cNvSpPr txBox="1"/>
          <p:nvPr>
            <p:ph type="body" idx="1"/>
          </p:nvPr>
        </p:nvSpPr>
        <p:spPr>
          <a:xfrm>
            <a:off x="838200" y="365125"/>
            <a:ext cx="7734300" cy="5811838"/>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10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11"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12"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13"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14"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15" name="Texte du titre"/>
          <p:cNvSpPr txBox="1"/>
          <p:nvPr>
            <p:ph type="title"/>
          </p:nvPr>
        </p:nvSpPr>
        <p:spPr>
          <a:xfrm>
            <a:off x="1524000" y="1884364"/>
            <a:ext cx="9144000" cy="1023939"/>
          </a:xfrm>
          <a:prstGeom prst="rect">
            <a:avLst/>
          </a:prstGeom>
        </p:spPr>
        <p:txBody>
          <a:bodyPr anchor="b"/>
          <a:lstStyle>
            <a:lvl1pPr algn="ctr" defTabSz="914446">
              <a:defRPr sz="6000">
                <a:solidFill>
                  <a:srgbClr val="595959"/>
                </a:solidFill>
              </a:defRPr>
            </a:lvl1pPr>
          </a:lstStyle>
          <a:p>
            <a:pPr/>
            <a:r>
              <a:t>Texte du titre</a:t>
            </a:r>
          </a:p>
        </p:txBody>
      </p:sp>
      <p:sp>
        <p:nvSpPr>
          <p:cNvPr id="116" name="Texte niveau 1…"/>
          <p:cNvSpPr txBox="1"/>
          <p:nvPr>
            <p:ph type="body" sz="quarter" idx="1"/>
          </p:nvPr>
        </p:nvSpPr>
        <p:spPr>
          <a:xfrm>
            <a:off x="1524000" y="2908300"/>
            <a:ext cx="9144000" cy="423863"/>
          </a:xfrm>
          <a:prstGeom prst="rect">
            <a:avLst/>
          </a:prstGeom>
        </p:spPr>
        <p:txBody>
          <a:bodyPr/>
          <a:lstStyle>
            <a:lvl1pPr marL="0" indent="0" algn="ctr" defTabSz="914446">
              <a:buSzTx/>
              <a:buFontTx/>
              <a:buNone/>
              <a:defRPr sz="2400">
                <a:solidFill>
                  <a:srgbClr val="595959"/>
                </a:solidFill>
              </a:defRPr>
            </a:lvl1pPr>
            <a:lvl2pPr marL="0" indent="0" algn="ctr" defTabSz="914446">
              <a:buSzTx/>
              <a:buFontTx/>
              <a:buNone/>
              <a:defRPr sz="2400">
                <a:solidFill>
                  <a:srgbClr val="595959"/>
                </a:solidFill>
              </a:defRPr>
            </a:lvl2pPr>
            <a:lvl3pPr marL="0" indent="0" algn="ctr" defTabSz="914446">
              <a:buSzTx/>
              <a:buFontTx/>
              <a:buNone/>
              <a:defRPr sz="2400">
                <a:solidFill>
                  <a:srgbClr val="595959"/>
                </a:solidFill>
              </a:defRPr>
            </a:lvl3pPr>
            <a:lvl4pPr marL="0" indent="0" algn="ctr" defTabSz="914446">
              <a:buSzTx/>
              <a:buFontTx/>
              <a:buNone/>
              <a:defRPr sz="2400">
                <a:solidFill>
                  <a:srgbClr val="595959"/>
                </a:solidFill>
              </a:defRPr>
            </a:lvl4pPr>
            <a:lvl5pPr marL="0" indent="0" algn="ctr" defTabSz="914446">
              <a:buSzTx/>
              <a:buFontTx/>
              <a:buNone/>
              <a:defRPr sz="24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117"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4"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25"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26"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27"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28"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29" name="Texte du titre"/>
          <p:cNvSpPr txBox="1"/>
          <p:nvPr>
            <p:ph type="title"/>
          </p:nvPr>
        </p:nvSpPr>
        <p:spPr>
          <a:xfrm>
            <a:off x="838200" y="365125"/>
            <a:ext cx="10515600" cy="1325564"/>
          </a:xfrm>
          <a:prstGeom prst="rect">
            <a:avLst/>
          </a:prstGeom>
        </p:spPr>
        <p:txBody>
          <a:bodyPr/>
          <a:lstStyle>
            <a:lvl1pPr defTabSz="914446">
              <a:defRPr>
                <a:solidFill>
                  <a:srgbClr val="595959"/>
                </a:solidFill>
              </a:defRPr>
            </a:lvl1pPr>
          </a:lstStyle>
          <a:p>
            <a:pPr/>
            <a:r>
              <a:t>Texte du titre</a:t>
            </a:r>
          </a:p>
        </p:txBody>
      </p:sp>
      <p:sp>
        <p:nvSpPr>
          <p:cNvPr id="130" name="Texte niveau 1…"/>
          <p:cNvSpPr txBox="1"/>
          <p:nvPr>
            <p:ph type="body" idx="1"/>
          </p:nvPr>
        </p:nvSpPr>
        <p:spPr>
          <a:xfrm>
            <a:off x="838200" y="1825625"/>
            <a:ext cx="10515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8" indent="-355617" defTabSz="914446">
              <a:defRPr>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13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3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3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40"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41"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4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43" name="Texte du titre"/>
          <p:cNvSpPr txBox="1"/>
          <p:nvPr>
            <p:ph type="title"/>
          </p:nvPr>
        </p:nvSpPr>
        <p:spPr>
          <a:xfrm>
            <a:off x="831850" y="1709739"/>
            <a:ext cx="10515600" cy="2852737"/>
          </a:xfrm>
          <a:prstGeom prst="rect">
            <a:avLst/>
          </a:prstGeom>
        </p:spPr>
        <p:txBody>
          <a:bodyPr anchor="b"/>
          <a:lstStyle>
            <a:lvl1pPr defTabSz="914446">
              <a:defRPr sz="6000">
                <a:solidFill>
                  <a:srgbClr val="595959"/>
                </a:solidFill>
              </a:defRPr>
            </a:lvl1pPr>
          </a:lstStyle>
          <a:p>
            <a:pPr/>
            <a:r>
              <a:t>Texte du titre</a:t>
            </a:r>
          </a:p>
        </p:txBody>
      </p:sp>
      <p:sp>
        <p:nvSpPr>
          <p:cNvPr id="144" name="Texte niveau 1…"/>
          <p:cNvSpPr txBox="1"/>
          <p:nvPr>
            <p:ph type="body" sz="quarter" idx="1"/>
          </p:nvPr>
        </p:nvSpPr>
        <p:spPr>
          <a:xfrm>
            <a:off x="831850" y="4589464"/>
            <a:ext cx="10515600" cy="1500189"/>
          </a:xfrm>
          <a:prstGeom prst="rect">
            <a:avLst/>
          </a:prstGeom>
        </p:spPr>
        <p:txBody>
          <a:bodyPr/>
          <a:lstStyle>
            <a:lvl1pPr marL="0" indent="0" defTabSz="914446">
              <a:buSzTx/>
              <a:buFontTx/>
              <a:buNone/>
              <a:defRPr sz="2400">
                <a:solidFill>
                  <a:srgbClr val="999999"/>
                </a:solidFill>
              </a:defRPr>
            </a:lvl1pPr>
            <a:lvl2pPr marL="0" indent="0" defTabSz="914446">
              <a:buSzTx/>
              <a:buFontTx/>
              <a:buNone/>
              <a:defRPr sz="2400">
                <a:solidFill>
                  <a:srgbClr val="999999"/>
                </a:solidFill>
              </a:defRPr>
            </a:lvl2pPr>
            <a:lvl3pPr marL="0" indent="0" defTabSz="914446">
              <a:buSzTx/>
              <a:buFontTx/>
              <a:buNone/>
              <a:defRPr sz="2400">
                <a:solidFill>
                  <a:srgbClr val="999999"/>
                </a:solidFill>
              </a:defRPr>
            </a:lvl3pPr>
            <a:lvl4pPr marL="0" indent="0" defTabSz="914446">
              <a:buSzTx/>
              <a:buFontTx/>
              <a:buNone/>
              <a:defRPr sz="2400">
                <a:solidFill>
                  <a:srgbClr val="999999"/>
                </a:solidFill>
              </a:defRPr>
            </a:lvl4pPr>
            <a:lvl5pPr marL="0" indent="0" defTabSz="914446">
              <a:buSzTx/>
              <a:buFontTx/>
              <a:buNone/>
              <a:defRPr sz="2400">
                <a:solidFill>
                  <a:srgbClr val="999999"/>
                </a:solidFill>
              </a:defRPr>
            </a:lvl5pPr>
          </a:lstStyle>
          <a:p>
            <a:pPr/>
            <a:r>
              <a:t>Texte niveau 1</a:t>
            </a:r>
          </a:p>
          <a:p>
            <a:pPr lvl="1"/>
            <a:r>
              <a:t>Texte niveau 2</a:t>
            </a:r>
          </a:p>
          <a:p>
            <a:pPr lvl="2"/>
            <a:r>
              <a:t>Texte niveau 3</a:t>
            </a:r>
          </a:p>
          <a:p>
            <a:pPr lvl="3"/>
            <a:r>
              <a:t>Texte niveau 4</a:t>
            </a:r>
          </a:p>
          <a:p>
            <a:pPr lvl="4"/>
            <a:r>
              <a:t>Texte niveau 5</a:t>
            </a:r>
          </a:p>
        </p:txBody>
      </p:sp>
      <p:sp>
        <p:nvSpPr>
          <p:cNvPr id="145"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5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53"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54"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55"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56"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57" name="Texte du titre"/>
          <p:cNvSpPr txBox="1"/>
          <p:nvPr>
            <p:ph type="title"/>
          </p:nvPr>
        </p:nvSpPr>
        <p:spPr>
          <a:xfrm>
            <a:off x="838200" y="365125"/>
            <a:ext cx="10515600" cy="1325564"/>
          </a:xfrm>
          <a:prstGeom prst="rect">
            <a:avLst/>
          </a:prstGeom>
        </p:spPr>
        <p:txBody>
          <a:bodyPr/>
          <a:lstStyle>
            <a:lvl1pPr defTabSz="914446">
              <a:defRPr>
                <a:solidFill>
                  <a:srgbClr val="595959"/>
                </a:solidFill>
              </a:defRPr>
            </a:lvl1pPr>
          </a:lstStyle>
          <a:p>
            <a:pPr/>
            <a:r>
              <a:t>Texte du titre</a:t>
            </a:r>
          </a:p>
        </p:txBody>
      </p:sp>
      <p:sp>
        <p:nvSpPr>
          <p:cNvPr id="158" name="Texte niveau 1…"/>
          <p:cNvSpPr txBox="1"/>
          <p:nvPr>
            <p:ph type="body" sz="half" idx="1"/>
          </p:nvPr>
        </p:nvSpPr>
        <p:spPr>
          <a:xfrm>
            <a:off x="838200" y="1825625"/>
            <a:ext cx="5181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8" indent="-355617" defTabSz="914446">
              <a:defRPr>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159"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66"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67"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68"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69"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70"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71" name="Texte du titre"/>
          <p:cNvSpPr txBox="1"/>
          <p:nvPr>
            <p:ph type="title"/>
          </p:nvPr>
        </p:nvSpPr>
        <p:spPr>
          <a:xfrm>
            <a:off x="839787" y="365125"/>
            <a:ext cx="10515601" cy="1325564"/>
          </a:xfrm>
          <a:prstGeom prst="rect">
            <a:avLst/>
          </a:prstGeom>
        </p:spPr>
        <p:txBody>
          <a:bodyPr/>
          <a:lstStyle>
            <a:lvl1pPr defTabSz="914446">
              <a:defRPr>
                <a:solidFill>
                  <a:srgbClr val="595959"/>
                </a:solidFill>
              </a:defRPr>
            </a:lvl1pPr>
          </a:lstStyle>
          <a:p>
            <a:pPr/>
            <a:r>
              <a:t>Texte du titre</a:t>
            </a:r>
          </a:p>
        </p:txBody>
      </p:sp>
      <p:sp>
        <p:nvSpPr>
          <p:cNvPr id="172" name="Texte niveau 1…"/>
          <p:cNvSpPr txBox="1"/>
          <p:nvPr>
            <p:ph type="body" sz="quarter" idx="1"/>
          </p:nvPr>
        </p:nvSpPr>
        <p:spPr>
          <a:xfrm>
            <a:off x="839787" y="1681163"/>
            <a:ext cx="5157791" cy="823914"/>
          </a:xfrm>
          <a:prstGeom prst="rect">
            <a:avLst/>
          </a:prstGeom>
        </p:spPr>
        <p:txBody>
          <a:bodyPr anchor="b"/>
          <a:lstStyle>
            <a:lvl1pPr marL="0" indent="0" defTabSz="914446">
              <a:buSzTx/>
              <a:buFontTx/>
              <a:buNone/>
              <a:defRPr b="1" sz="2400">
                <a:solidFill>
                  <a:srgbClr val="595959"/>
                </a:solidFill>
              </a:defRPr>
            </a:lvl1pPr>
            <a:lvl2pPr marL="0" indent="0" defTabSz="914446">
              <a:buSzTx/>
              <a:buFontTx/>
              <a:buNone/>
              <a:defRPr b="1" sz="2400">
                <a:solidFill>
                  <a:srgbClr val="595959"/>
                </a:solidFill>
              </a:defRPr>
            </a:lvl2pPr>
            <a:lvl3pPr marL="0" indent="0" defTabSz="914446">
              <a:buSzTx/>
              <a:buFontTx/>
              <a:buNone/>
              <a:defRPr b="1" sz="2400">
                <a:solidFill>
                  <a:srgbClr val="595959"/>
                </a:solidFill>
              </a:defRPr>
            </a:lvl3pPr>
            <a:lvl4pPr marL="0" indent="0" defTabSz="914446">
              <a:buSzTx/>
              <a:buFontTx/>
              <a:buNone/>
              <a:defRPr b="1" sz="2400">
                <a:solidFill>
                  <a:srgbClr val="595959"/>
                </a:solidFill>
              </a:defRPr>
            </a:lvl4pPr>
            <a:lvl5pPr marL="0" indent="0" defTabSz="914446">
              <a:buSzTx/>
              <a:buFontTx/>
              <a:buNone/>
              <a:defRPr b="1" sz="24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173" name="Text Placeholder 4"/>
          <p:cNvSpPr/>
          <p:nvPr>
            <p:ph type="body" sz="quarter" idx="13"/>
          </p:nvPr>
        </p:nvSpPr>
        <p:spPr>
          <a:xfrm>
            <a:off x="6172200" y="1681163"/>
            <a:ext cx="5183188" cy="823914"/>
          </a:xfrm>
          <a:prstGeom prst="rect">
            <a:avLst/>
          </a:prstGeom>
        </p:spPr>
        <p:txBody>
          <a:bodyPr anchor="b"/>
          <a:lstStyle/>
          <a:p>
            <a:pPr/>
          </a:p>
        </p:txBody>
      </p:sp>
      <p:sp>
        <p:nvSpPr>
          <p:cNvPr id="174"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81"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82"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83"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84"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85"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186"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187"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188"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t">
    <p:spTree>
      <p:nvGrpSpPr>
        <p:cNvPr id="1" name=""/>
        <p:cNvGrpSpPr/>
        <p:nvPr/>
      </p:nvGrpSpPr>
      <p:grpSpPr>
        <a:xfrm>
          <a:off x="0" y="0"/>
          <a:ext cx="0" cy="0"/>
          <a:chOff x="0" y="0"/>
          <a:chExt cx="0" cy="0"/>
        </a:xfrm>
      </p:grpSpPr>
      <p:sp>
        <p:nvSpPr>
          <p:cNvPr id="19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196"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197"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98"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199"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200" name="Picture Placeholder 5"/>
          <p:cNvSpPr/>
          <p:nvPr>
            <p:ph type="pic" sz="quarter" idx="13"/>
          </p:nvPr>
        </p:nvSpPr>
        <p:spPr>
          <a:xfrm>
            <a:off x="4635500" y="4368800"/>
            <a:ext cx="2463800" cy="1651000"/>
          </a:xfrm>
          <a:prstGeom prst="rect">
            <a:avLst/>
          </a:prstGeom>
        </p:spPr>
        <p:txBody>
          <a:bodyPr lIns="91439" tIns="45719" rIns="91439" bIns="45719">
            <a:noAutofit/>
          </a:bodyPr>
          <a:lstStyle/>
          <a:p>
            <a:pPr/>
          </a:p>
        </p:txBody>
      </p:sp>
      <p:sp>
        <p:nvSpPr>
          <p:cNvPr id="201"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202"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203"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rowsers mockup">
    <p:spTree>
      <p:nvGrpSpPr>
        <p:cNvPr id="1" name=""/>
        <p:cNvGrpSpPr/>
        <p:nvPr/>
      </p:nvGrpSpPr>
      <p:grpSpPr>
        <a:xfrm>
          <a:off x="0" y="0"/>
          <a:ext cx="0" cy="0"/>
          <a:chOff x="0" y="0"/>
          <a:chExt cx="0" cy="0"/>
        </a:xfrm>
      </p:grpSpPr>
      <p:sp>
        <p:nvSpPr>
          <p:cNvPr id="2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211"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212"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13"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14"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215"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216"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217" name="Picture Placeholder 12"/>
          <p:cNvSpPr/>
          <p:nvPr>
            <p:ph type="pic" sz="quarter" idx="13"/>
          </p:nvPr>
        </p:nvSpPr>
        <p:spPr>
          <a:xfrm>
            <a:off x="889000" y="2032000"/>
            <a:ext cx="4584700" cy="2590800"/>
          </a:xfrm>
          <a:prstGeom prst="rect">
            <a:avLst/>
          </a:prstGeom>
        </p:spPr>
        <p:txBody>
          <a:bodyPr lIns="91439" tIns="45719" rIns="91439" bIns="45719">
            <a:noAutofit/>
          </a:bodyPr>
          <a:lstStyle/>
          <a:p>
            <a:pPr/>
          </a:p>
        </p:txBody>
      </p:sp>
      <p:sp>
        <p:nvSpPr>
          <p:cNvPr id="218" name="Picture Placeholder 12"/>
          <p:cNvSpPr/>
          <p:nvPr>
            <p:ph type="pic" sz="quarter" idx="14"/>
          </p:nvPr>
        </p:nvSpPr>
        <p:spPr>
          <a:xfrm>
            <a:off x="6704751" y="2032000"/>
            <a:ext cx="4584703" cy="2590800"/>
          </a:xfrm>
          <a:prstGeom prst="rect">
            <a:avLst/>
          </a:prstGeom>
        </p:spPr>
        <p:txBody>
          <a:bodyPr lIns="91439" tIns="45719" rIns="91439" bIns="45719">
            <a:noAutofit/>
          </a:bodyPr>
          <a:lstStyle/>
          <a:p>
            <a:pPr/>
          </a:p>
        </p:txBody>
      </p:sp>
      <p:sp>
        <p:nvSpPr>
          <p:cNvPr id="219" name="Picture Placeholder 15"/>
          <p:cNvSpPr/>
          <p:nvPr>
            <p:ph type="pic" sz="half" idx="15"/>
          </p:nvPr>
        </p:nvSpPr>
        <p:spPr>
          <a:xfrm>
            <a:off x="3263900" y="1714500"/>
            <a:ext cx="5638800" cy="3187700"/>
          </a:xfrm>
          <a:prstGeom prst="rect">
            <a:avLst/>
          </a:prstGeom>
        </p:spPr>
        <p:txBody>
          <a:bodyPr lIns="91439" tIns="45719" rIns="91439" bIns="45719">
            <a:noAutofit/>
          </a:bodyPr>
          <a:lstStyle/>
          <a:p>
            <a:pPr/>
          </a:p>
        </p:txBody>
      </p:sp>
      <p:sp>
        <p:nvSpPr>
          <p:cNvPr id="220"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exte du titre"/>
          <p:cNvSpPr txBox="1"/>
          <p:nvPr>
            <p:ph type="title"/>
          </p:nvPr>
        </p:nvSpPr>
        <p:spPr>
          <a:prstGeom prst="rect">
            <a:avLst/>
          </a:prstGeom>
        </p:spPr>
        <p:txBody>
          <a:bodyPr/>
          <a:lstStyle/>
          <a:p>
            <a:pPr/>
            <a:r>
              <a:t>Texte du titre</a:t>
            </a:r>
          </a:p>
        </p:txBody>
      </p:sp>
      <p:sp>
        <p:nvSpPr>
          <p:cNvPr id="21"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2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rtfolio5">
    <p:spTree>
      <p:nvGrpSpPr>
        <p:cNvPr id="1" name=""/>
        <p:cNvGrpSpPr/>
        <p:nvPr/>
      </p:nvGrpSpPr>
      <p:grpSpPr>
        <a:xfrm>
          <a:off x="0" y="0"/>
          <a:ext cx="0" cy="0"/>
          <a:chOff x="0" y="0"/>
          <a:chExt cx="0" cy="0"/>
        </a:xfrm>
      </p:grpSpPr>
      <p:sp>
        <p:nvSpPr>
          <p:cNvPr id="22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228"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229"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30"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31"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232"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233"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grpSp>
        <p:nvGrpSpPr>
          <p:cNvPr id="236" name="Group 6"/>
          <p:cNvGrpSpPr/>
          <p:nvPr/>
        </p:nvGrpSpPr>
        <p:grpSpPr>
          <a:xfrm>
            <a:off x="7759699" y="3936995"/>
            <a:ext cx="3517902" cy="2489204"/>
            <a:chOff x="0" y="-1"/>
            <a:chExt cx="3517901" cy="2489203"/>
          </a:xfrm>
        </p:grpSpPr>
        <p:pic>
          <p:nvPicPr>
            <p:cNvPr id="234" name="Picture 8" descr="Picture 8"/>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35" name="Picture 9" descr="Picture 9"/>
            <p:cNvPicPr>
              <a:picLocks noChangeAspect="1"/>
            </p:cNvPicPr>
            <p:nvPr/>
          </p:nvPicPr>
          <p:blipFill>
            <a:blip r:embed="rId3">
              <a:extLst/>
            </a:blip>
            <a:stretch>
              <a:fillRect/>
            </a:stretch>
          </p:blipFill>
          <p:spPr>
            <a:xfrm rot="10800000">
              <a:off x="165099" y="2259420"/>
              <a:ext cx="3352802" cy="229782"/>
            </a:xfrm>
            <a:prstGeom prst="rect">
              <a:avLst/>
            </a:prstGeom>
            <a:ln w="12700" cap="flat">
              <a:noFill/>
              <a:miter lim="400000"/>
            </a:ln>
            <a:effectLst/>
          </p:spPr>
        </p:pic>
      </p:grpSp>
      <p:grpSp>
        <p:nvGrpSpPr>
          <p:cNvPr id="239" name="Group 10"/>
          <p:cNvGrpSpPr/>
          <p:nvPr/>
        </p:nvGrpSpPr>
        <p:grpSpPr>
          <a:xfrm>
            <a:off x="4203699" y="3936997"/>
            <a:ext cx="3517902" cy="2489203"/>
            <a:chOff x="0" y="-1"/>
            <a:chExt cx="3517901" cy="2489202"/>
          </a:xfrm>
        </p:grpSpPr>
        <p:pic>
          <p:nvPicPr>
            <p:cNvPr id="237" name="Picture 11" descr="Picture 11"/>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38" name="Picture 12" descr="Picture 12"/>
            <p:cNvPicPr>
              <a:picLocks noChangeAspect="1"/>
            </p:cNvPicPr>
            <p:nvPr/>
          </p:nvPicPr>
          <p:blipFill>
            <a:blip r:embed="rId3">
              <a:extLst/>
            </a:blip>
            <a:stretch>
              <a:fillRect/>
            </a:stretch>
          </p:blipFill>
          <p:spPr>
            <a:xfrm rot="10800000">
              <a:off x="165099" y="2259419"/>
              <a:ext cx="3352802" cy="229782"/>
            </a:xfrm>
            <a:prstGeom prst="rect">
              <a:avLst/>
            </a:prstGeom>
            <a:ln w="12700" cap="flat">
              <a:noFill/>
              <a:miter lim="400000"/>
            </a:ln>
            <a:effectLst/>
          </p:spPr>
        </p:pic>
      </p:grpSp>
      <p:grpSp>
        <p:nvGrpSpPr>
          <p:cNvPr id="242" name="Group 13"/>
          <p:cNvGrpSpPr/>
          <p:nvPr/>
        </p:nvGrpSpPr>
        <p:grpSpPr>
          <a:xfrm>
            <a:off x="647699" y="3936997"/>
            <a:ext cx="3517902" cy="2489204"/>
            <a:chOff x="0" y="-1"/>
            <a:chExt cx="3517901" cy="2489203"/>
          </a:xfrm>
        </p:grpSpPr>
        <p:pic>
          <p:nvPicPr>
            <p:cNvPr id="240" name="Picture 14" descr="Picture 14"/>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41" name="Picture 15" descr="Picture 15"/>
            <p:cNvPicPr>
              <a:picLocks noChangeAspect="1"/>
            </p:cNvPicPr>
            <p:nvPr/>
          </p:nvPicPr>
          <p:blipFill>
            <a:blip r:embed="rId3">
              <a:extLst/>
            </a:blip>
            <a:stretch>
              <a:fillRect/>
            </a:stretch>
          </p:blipFill>
          <p:spPr>
            <a:xfrm rot="10800000">
              <a:off x="165099" y="2259420"/>
              <a:ext cx="3352802" cy="229782"/>
            </a:xfrm>
            <a:prstGeom prst="rect">
              <a:avLst/>
            </a:prstGeom>
            <a:ln w="12700" cap="flat">
              <a:noFill/>
              <a:miter lim="400000"/>
            </a:ln>
            <a:effectLst/>
          </p:spPr>
        </p:pic>
      </p:grpSp>
      <p:grpSp>
        <p:nvGrpSpPr>
          <p:cNvPr id="245" name="Group 16"/>
          <p:cNvGrpSpPr/>
          <p:nvPr/>
        </p:nvGrpSpPr>
        <p:grpSpPr>
          <a:xfrm>
            <a:off x="7759699" y="1447796"/>
            <a:ext cx="3517902" cy="2489205"/>
            <a:chOff x="0" y="-1"/>
            <a:chExt cx="3517901" cy="2489203"/>
          </a:xfrm>
        </p:grpSpPr>
        <p:pic>
          <p:nvPicPr>
            <p:cNvPr id="243" name="Picture 17" descr="Picture 17"/>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44" name="Picture 18" descr="Picture 18"/>
            <p:cNvPicPr>
              <a:picLocks noChangeAspect="1"/>
            </p:cNvPicPr>
            <p:nvPr/>
          </p:nvPicPr>
          <p:blipFill>
            <a:blip r:embed="rId3">
              <a:extLst/>
            </a:blip>
            <a:stretch>
              <a:fillRect/>
            </a:stretch>
          </p:blipFill>
          <p:spPr>
            <a:xfrm rot="10800000">
              <a:off x="165099" y="2259420"/>
              <a:ext cx="3352802" cy="229782"/>
            </a:xfrm>
            <a:prstGeom prst="rect">
              <a:avLst/>
            </a:prstGeom>
            <a:ln w="12700" cap="flat">
              <a:noFill/>
              <a:miter lim="400000"/>
            </a:ln>
            <a:effectLst/>
          </p:spPr>
        </p:pic>
      </p:grpSp>
      <p:grpSp>
        <p:nvGrpSpPr>
          <p:cNvPr id="248" name="Group 19"/>
          <p:cNvGrpSpPr/>
          <p:nvPr/>
        </p:nvGrpSpPr>
        <p:grpSpPr>
          <a:xfrm>
            <a:off x="4203699" y="1447796"/>
            <a:ext cx="3517902" cy="2489205"/>
            <a:chOff x="0" y="-1"/>
            <a:chExt cx="3517901" cy="2489203"/>
          </a:xfrm>
        </p:grpSpPr>
        <p:pic>
          <p:nvPicPr>
            <p:cNvPr id="246" name="Picture 20" descr="Picture 20"/>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47" name="Picture 21" descr="Picture 21"/>
            <p:cNvPicPr>
              <a:picLocks noChangeAspect="1"/>
            </p:cNvPicPr>
            <p:nvPr/>
          </p:nvPicPr>
          <p:blipFill>
            <a:blip r:embed="rId3">
              <a:extLst/>
            </a:blip>
            <a:stretch>
              <a:fillRect/>
            </a:stretch>
          </p:blipFill>
          <p:spPr>
            <a:xfrm rot="10800000">
              <a:off x="165099" y="2259420"/>
              <a:ext cx="3352802" cy="229782"/>
            </a:xfrm>
            <a:prstGeom prst="rect">
              <a:avLst/>
            </a:prstGeom>
            <a:ln w="12700" cap="flat">
              <a:noFill/>
              <a:miter lim="400000"/>
            </a:ln>
            <a:effectLst/>
          </p:spPr>
        </p:pic>
      </p:grpSp>
      <p:grpSp>
        <p:nvGrpSpPr>
          <p:cNvPr id="251" name="Group 22"/>
          <p:cNvGrpSpPr/>
          <p:nvPr/>
        </p:nvGrpSpPr>
        <p:grpSpPr>
          <a:xfrm>
            <a:off x="647699" y="1447798"/>
            <a:ext cx="3517902" cy="2489204"/>
            <a:chOff x="0" y="-1"/>
            <a:chExt cx="3517901" cy="2489203"/>
          </a:xfrm>
        </p:grpSpPr>
        <p:pic>
          <p:nvPicPr>
            <p:cNvPr id="249" name="Picture 23" descr="Picture 23"/>
            <p:cNvPicPr>
              <a:picLocks noChangeAspect="1"/>
            </p:cNvPicPr>
            <p:nvPr/>
          </p:nvPicPr>
          <p:blipFill>
            <a:blip r:embed="rId2">
              <a:extLst/>
            </a:blip>
            <a:stretch>
              <a:fillRect/>
            </a:stretch>
          </p:blipFill>
          <p:spPr>
            <a:xfrm rot="16200000">
              <a:off x="-984252" y="984250"/>
              <a:ext cx="2184404" cy="215901"/>
            </a:xfrm>
            <a:prstGeom prst="rect">
              <a:avLst/>
            </a:prstGeom>
            <a:ln w="12700" cap="flat">
              <a:noFill/>
              <a:miter lim="400000"/>
            </a:ln>
            <a:effectLst/>
          </p:spPr>
        </p:pic>
        <p:pic>
          <p:nvPicPr>
            <p:cNvPr id="250" name="Picture 24" descr="Picture 24"/>
            <p:cNvPicPr>
              <a:picLocks noChangeAspect="1"/>
            </p:cNvPicPr>
            <p:nvPr/>
          </p:nvPicPr>
          <p:blipFill>
            <a:blip r:embed="rId3">
              <a:extLst/>
            </a:blip>
            <a:stretch>
              <a:fillRect/>
            </a:stretch>
          </p:blipFill>
          <p:spPr>
            <a:xfrm rot="10800000">
              <a:off x="165099" y="2259420"/>
              <a:ext cx="3352802" cy="229782"/>
            </a:xfrm>
            <a:prstGeom prst="rect">
              <a:avLst/>
            </a:prstGeom>
            <a:ln w="12700" cap="flat">
              <a:noFill/>
              <a:miter lim="400000"/>
            </a:ln>
            <a:effectLst/>
          </p:spPr>
        </p:pic>
      </p:grpSp>
      <p:sp>
        <p:nvSpPr>
          <p:cNvPr id="252" name="Picture Placeholder 19"/>
          <p:cNvSpPr/>
          <p:nvPr>
            <p:ph type="pic" sz="quarter" idx="13"/>
          </p:nvPr>
        </p:nvSpPr>
        <p:spPr>
          <a:xfrm>
            <a:off x="965200" y="3937000"/>
            <a:ext cx="3200400" cy="2133600"/>
          </a:xfrm>
          <a:prstGeom prst="rect">
            <a:avLst/>
          </a:prstGeom>
        </p:spPr>
        <p:txBody>
          <a:bodyPr lIns="91439" tIns="45719" rIns="91439" bIns="45719">
            <a:noAutofit/>
          </a:bodyPr>
          <a:lstStyle/>
          <a:p>
            <a:pPr/>
          </a:p>
        </p:txBody>
      </p:sp>
      <p:sp>
        <p:nvSpPr>
          <p:cNvPr id="253" name="Picture Placeholder 19"/>
          <p:cNvSpPr/>
          <p:nvPr>
            <p:ph type="pic" sz="quarter" idx="14"/>
          </p:nvPr>
        </p:nvSpPr>
        <p:spPr>
          <a:xfrm>
            <a:off x="4521200" y="3937000"/>
            <a:ext cx="3200400" cy="2133600"/>
          </a:xfrm>
          <a:prstGeom prst="rect">
            <a:avLst/>
          </a:prstGeom>
        </p:spPr>
        <p:txBody>
          <a:bodyPr lIns="91439" tIns="45719" rIns="91439" bIns="45719">
            <a:noAutofit/>
          </a:bodyPr>
          <a:lstStyle/>
          <a:p>
            <a:pPr/>
          </a:p>
        </p:txBody>
      </p:sp>
      <p:sp>
        <p:nvSpPr>
          <p:cNvPr id="254" name="Picture Placeholder 19"/>
          <p:cNvSpPr/>
          <p:nvPr>
            <p:ph type="pic" sz="quarter" idx="15"/>
          </p:nvPr>
        </p:nvSpPr>
        <p:spPr>
          <a:xfrm>
            <a:off x="8077200" y="3937000"/>
            <a:ext cx="3200400" cy="2133600"/>
          </a:xfrm>
          <a:prstGeom prst="rect">
            <a:avLst/>
          </a:prstGeom>
        </p:spPr>
        <p:txBody>
          <a:bodyPr lIns="91439" tIns="45719" rIns="91439" bIns="45719">
            <a:noAutofit/>
          </a:bodyPr>
          <a:lstStyle/>
          <a:p>
            <a:pPr/>
          </a:p>
        </p:txBody>
      </p:sp>
      <p:sp>
        <p:nvSpPr>
          <p:cNvPr id="255" name="Picture Placeholder 19"/>
          <p:cNvSpPr/>
          <p:nvPr>
            <p:ph type="pic" sz="quarter" idx="16"/>
          </p:nvPr>
        </p:nvSpPr>
        <p:spPr>
          <a:xfrm>
            <a:off x="8077200" y="1447800"/>
            <a:ext cx="3200400" cy="2133600"/>
          </a:xfrm>
          <a:prstGeom prst="rect">
            <a:avLst/>
          </a:prstGeom>
        </p:spPr>
        <p:txBody>
          <a:bodyPr lIns="91439" tIns="45719" rIns="91439" bIns="45719">
            <a:noAutofit/>
          </a:bodyPr>
          <a:lstStyle/>
          <a:p>
            <a:pPr/>
          </a:p>
        </p:txBody>
      </p:sp>
      <p:sp>
        <p:nvSpPr>
          <p:cNvPr id="256" name="Picture Placeholder 19"/>
          <p:cNvSpPr/>
          <p:nvPr>
            <p:ph type="pic" sz="quarter" idx="17"/>
          </p:nvPr>
        </p:nvSpPr>
        <p:spPr>
          <a:xfrm>
            <a:off x="4521200" y="1447800"/>
            <a:ext cx="3200400" cy="2133600"/>
          </a:xfrm>
          <a:prstGeom prst="rect">
            <a:avLst/>
          </a:prstGeom>
        </p:spPr>
        <p:txBody>
          <a:bodyPr lIns="91439" tIns="45719" rIns="91439" bIns="45719">
            <a:noAutofit/>
          </a:bodyPr>
          <a:lstStyle/>
          <a:p>
            <a:pPr/>
          </a:p>
        </p:txBody>
      </p:sp>
      <p:sp>
        <p:nvSpPr>
          <p:cNvPr id="257" name="Picture Placeholder 19"/>
          <p:cNvSpPr/>
          <p:nvPr>
            <p:ph type="pic" sz="quarter" idx="18"/>
          </p:nvPr>
        </p:nvSpPr>
        <p:spPr>
          <a:xfrm>
            <a:off x="965200" y="1447800"/>
            <a:ext cx="3200400" cy="2133600"/>
          </a:xfrm>
          <a:prstGeom prst="rect">
            <a:avLst/>
          </a:prstGeom>
        </p:spPr>
        <p:txBody>
          <a:bodyPr lIns="91439" tIns="45719" rIns="91439" bIns="45719">
            <a:noAutofit/>
          </a:bodyPr>
          <a:lstStyle/>
          <a:p>
            <a:pPr/>
          </a:p>
        </p:txBody>
      </p:sp>
      <p:sp>
        <p:nvSpPr>
          <p:cNvPr id="258"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ro">
    <p:spTree>
      <p:nvGrpSpPr>
        <p:cNvPr id="1" name=""/>
        <p:cNvGrpSpPr/>
        <p:nvPr/>
      </p:nvGrpSpPr>
      <p:grpSpPr>
        <a:xfrm>
          <a:off x="0" y="0"/>
          <a:ext cx="0" cy="0"/>
          <a:chOff x="0" y="0"/>
          <a:chExt cx="0" cy="0"/>
        </a:xfrm>
      </p:grpSpPr>
      <p:sp>
        <p:nvSpPr>
          <p:cNvPr id="26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266"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267"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68"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69"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270"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271"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272" name="Picture Placeholder 8"/>
          <p:cNvSpPr/>
          <p:nvPr>
            <p:ph type="pic" sz="quarter" idx="13"/>
          </p:nvPr>
        </p:nvSpPr>
        <p:spPr>
          <a:xfrm>
            <a:off x="2768600" y="2146300"/>
            <a:ext cx="2400300" cy="3048000"/>
          </a:xfrm>
          <a:prstGeom prst="rect">
            <a:avLst/>
          </a:prstGeom>
        </p:spPr>
        <p:txBody>
          <a:bodyPr lIns="91439" tIns="45719" rIns="91439" bIns="45719">
            <a:noAutofit/>
          </a:bodyPr>
          <a:lstStyle/>
          <a:p>
            <a:pPr/>
          </a:p>
        </p:txBody>
      </p:sp>
      <p:sp>
        <p:nvSpPr>
          <p:cNvPr id="273"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28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281"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282"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83"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84"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285"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286"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287" name="Picture Placeholder 8"/>
          <p:cNvSpPr/>
          <p:nvPr>
            <p:ph type="pic" idx="13"/>
          </p:nvPr>
        </p:nvSpPr>
        <p:spPr>
          <a:xfrm>
            <a:off x="0" y="1346200"/>
            <a:ext cx="12192000" cy="3086100"/>
          </a:xfrm>
          <a:prstGeom prst="rect">
            <a:avLst/>
          </a:prstGeom>
        </p:spPr>
        <p:txBody>
          <a:bodyPr lIns="91439" tIns="45719" rIns="91439" bIns="45719">
            <a:noAutofit/>
          </a:bodyPr>
          <a:lstStyle/>
          <a:p>
            <a:pPr/>
          </a:p>
        </p:txBody>
      </p:sp>
      <p:sp>
        <p:nvSpPr>
          <p:cNvPr id="288"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member">
    <p:spTree>
      <p:nvGrpSpPr>
        <p:cNvPr id="1" name=""/>
        <p:cNvGrpSpPr/>
        <p:nvPr/>
      </p:nvGrpSpPr>
      <p:grpSpPr>
        <a:xfrm>
          <a:off x="0" y="0"/>
          <a:ext cx="0" cy="0"/>
          <a:chOff x="0" y="0"/>
          <a:chExt cx="0" cy="0"/>
        </a:xfrm>
      </p:grpSpPr>
      <p:sp>
        <p:nvSpPr>
          <p:cNvPr id="29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296"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297"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98"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299"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00"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301"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302" name="Picture Placeholder 8"/>
          <p:cNvSpPr/>
          <p:nvPr>
            <p:ph type="pic" sz="quarter" idx="13"/>
          </p:nvPr>
        </p:nvSpPr>
        <p:spPr>
          <a:xfrm>
            <a:off x="838200" y="1752600"/>
            <a:ext cx="2527300" cy="3454402"/>
          </a:xfrm>
          <a:prstGeom prst="rect">
            <a:avLst/>
          </a:prstGeom>
        </p:spPr>
        <p:txBody>
          <a:bodyPr lIns="91439" tIns="45719" rIns="91439" bIns="45719">
            <a:noAutofit/>
          </a:bodyPr>
          <a:lstStyle/>
          <a:p>
            <a:pPr/>
          </a:p>
        </p:txBody>
      </p:sp>
      <p:sp>
        <p:nvSpPr>
          <p:cNvPr id="303"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p:spTree>
      <p:nvGrpSpPr>
        <p:cNvPr id="1" name=""/>
        <p:cNvGrpSpPr/>
        <p:nvPr/>
      </p:nvGrpSpPr>
      <p:grpSpPr>
        <a:xfrm>
          <a:off x="0" y="0"/>
          <a:ext cx="0" cy="0"/>
          <a:chOff x="0" y="0"/>
          <a:chExt cx="0" cy="0"/>
        </a:xfrm>
      </p:grpSpPr>
      <p:sp>
        <p:nvSpPr>
          <p:cNvPr id="3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11"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12"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13"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14"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15"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316"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317" name="Picture Placeholder 11"/>
          <p:cNvSpPr/>
          <p:nvPr>
            <p:ph type="pic" sz="quarter" idx="13"/>
          </p:nvPr>
        </p:nvSpPr>
        <p:spPr>
          <a:xfrm>
            <a:off x="838200" y="1421342"/>
            <a:ext cx="2311400" cy="2604560"/>
          </a:xfrm>
          <a:prstGeom prst="rect">
            <a:avLst/>
          </a:prstGeom>
        </p:spPr>
        <p:txBody>
          <a:bodyPr lIns="91439" tIns="45719" rIns="91439" bIns="45719">
            <a:noAutofit/>
          </a:bodyPr>
          <a:lstStyle/>
          <a:p>
            <a:pPr/>
          </a:p>
        </p:txBody>
      </p:sp>
      <p:sp>
        <p:nvSpPr>
          <p:cNvPr id="318" name="Picture Placeholder 11"/>
          <p:cNvSpPr/>
          <p:nvPr>
            <p:ph type="pic" sz="quarter" idx="14"/>
          </p:nvPr>
        </p:nvSpPr>
        <p:spPr>
          <a:xfrm>
            <a:off x="3572933" y="1421339"/>
            <a:ext cx="2302935" cy="2604561"/>
          </a:xfrm>
          <a:prstGeom prst="rect">
            <a:avLst/>
          </a:prstGeom>
        </p:spPr>
        <p:txBody>
          <a:bodyPr lIns="91439" tIns="45719" rIns="91439" bIns="45719">
            <a:noAutofit/>
          </a:bodyPr>
          <a:lstStyle/>
          <a:p>
            <a:pPr/>
          </a:p>
        </p:txBody>
      </p:sp>
      <p:sp>
        <p:nvSpPr>
          <p:cNvPr id="319" name="Picture Placeholder 11"/>
          <p:cNvSpPr/>
          <p:nvPr>
            <p:ph type="pic" sz="quarter" idx="15"/>
          </p:nvPr>
        </p:nvSpPr>
        <p:spPr>
          <a:xfrm>
            <a:off x="6316133" y="1421336"/>
            <a:ext cx="2298702" cy="2604561"/>
          </a:xfrm>
          <a:prstGeom prst="rect">
            <a:avLst/>
          </a:prstGeom>
        </p:spPr>
        <p:txBody>
          <a:bodyPr lIns="91439" tIns="45719" rIns="91439" bIns="45719">
            <a:noAutofit/>
          </a:bodyPr>
          <a:lstStyle/>
          <a:p>
            <a:pPr/>
          </a:p>
        </p:txBody>
      </p:sp>
      <p:sp>
        <p:nvSpPr>
          <p:cNvPr id="320" name="Picture Placeholder 11"/>
          <p:cNvSpPr/>
          <p:nvPr>
            <p:ph type="pic" sz="quarter" idx="16"/>
          </p:nvPr>
        </p:nvSpPr>
        <p:spPr>
          <a:xfrm>
            <a:off x="9055100" y="1421336"/>
            <a:ext cx="2298700" cy="2604560"/>
          </a:xfrm>
          <a:prstGeom prst="rect">
            <a:avLst/>
          </a:prstGeom>
        </p:spPr>
        <p:txBody>
          <a:bodyPr lIns="91439" tIns="45719" rIns="91439" bIns="45719">
            <a:noAutofit/>
          </a:bodyPr>
          <a:lstStyle/>
          <a:p>
            <a:pPr/>
          </a:p>
        </p:txBody>
      </p:sp>
      <p:sp>
        <p:nvSpPr>
          <p:cNvPr id="32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rtfolio2">
    <p:spTree>
      <p:nvGrpSpPr>
        <p:cNvPr id="1" name=""/>
        <p:cNvGrpSpPr/>
        <p:nvPr/>
      </p:nvGrpSpPr>
      <p:grpSpPr>
        <a:xfrm>
          <a:off x="0" y="0"/>
          <a:ext cx="0" cy="0"/>
          <a:chOff x="0" y="0"/>
          <a:chExt cx="0" cy="0"/>
        </a:xfrm>
      </p:grpSpPr>
      <p:sp>
        <p:nvSpPr>
          <p:cNvPr id="32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2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30"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31"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3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33" name="Texte du titre"/>
          <p:cNvSpPr txBox="1"/>
          <p:nvPr>
            <p:ph type="title"/>
          </p:nvPr>
        </p:nvSpPr>
        <p:spPr>
          <a:xfrm>
            <a:off x="812800" y="250825"/>
            <a:ext cx="10515600" cy="561975"/>
          </a:xfrm>
          <a:prstGeom prst="rect">
            <a:avLst/>
          </a:prstGeom>
        </p:spPr>
        <p:txBody>
          <a:bodyPr/>
          <a:lstStyle>
            <a:lvl1pPr defTabSz="914446">
              <a:defRPr sz="3600">
                <a:solidFill>
                  <a:srgbClr val="595959"/>
                </a:solidFill>
              </a:defRPr>
            </a:lvl1pPr>
          </a:lstStyle>
          <a:p>
            <a:pPr/>
            <a:r>
              <a:t>Texte du titre</a:t>
            </a:r>
          </a:p>
        </p:txBody>
      </p:sp>
      <p:sp>
        <p:nvSpPr>
          <p:cNvPr id="334" name="Texte niveau 1…"/>
          <p:cNvSpPr txBox="1"/>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7" defTabSz="914446">
              <a:buFontTx/>
              <a:defRPr sz="1600">
                <a:solidFill>
                  <a:srgbClr val="595959"/>
                </a:solidFill>
              </a:defRPr>
            </a:lvl3pPr>
            <a:lvl4pPr marL="1574877" indent="-203209" defTabSz="914446">
              <a:buFontTx/>
              <a:defRPr sz="1600">
                <a:solidFill>
                  <a:srgbClr val="595959"/>
                </a:solidFill>
              </a:defRPr>
            </a:lvl4pPr>
            <a:lvl5pPr marL="2032100" indent="-203209" defTabSz="914446">
              <a:buFontTx/>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335" name="Picture Placeholder 10"/>
          <p:cNvSpPr/>
          <p:nvPr>
            <p:ph type="pic" sz="quarter" idx="13"/>
          </p:nvPr>
        </p:nvSpPr>
        <p:spPr>
          <a:xfrm>
            <a:off x="1177712" y="1882772"/>
            <a:ext cx="2887137" cy="3118913"/>
          </a:xfrm>
          <a:prstGeom prst="rect">
            <a:avLst/>
          </a:prstGeom>
        </p:spPr>
        <p:txBody>
          <a:bodyPr lIns="91439" tIns="45719" rIns="91439" bIns="45719">
            <a:noAutofit/>
          </a:bodyPr>
          <a:lstStyle/>
          <a:p>
            <a:pPr/>
          </a:p>
        </p:txBody>
      </p:sp>
      <p:sp>
        <p:nvSpPr>
          <p:cNvPr id="336" name="Picture Placeholder 10"/>
          <p:cNvSpPr/>
          <p:nvPr>
            <p:ph type="pic" sz="quarter" idx="14"/>
          </p:nvPr>
        </p:nvSpPr>
        <p:spPr>
          <a:xfrm>
            <a:off x="4706620" y="1882772"/>
            <a:ext cx="2887135" cy="3118913"/>
          </a:xfrm>
          <a:prstGeom prst="rect">
            <a:avLst/>
          </a:prstGeom>
        </p:spPr>
        <p:txBody>
          <a:bodyPr lIns="91439" tIns="45719" rIns="91439" bIns="45719">
            <a:noAutofit/>
          </a:bodyPr>
          <a:lstStyle/>
          <a:p>
            <a:pPr/>
          </a:p>
        </p:txBody>
      </p:sp>
      <p:sp>
        <p:nvSpPr>
          <p:cNvPr id="337" name="Picture Placeholder 10"/>
          <p:cNvSpPr/>
          <p:nvPr>
            <p:ph type="pic" sz="quarter" idx="15"/>
          </p:nvPr>
        </p:nvSpPr>
        <p:spPr>
          <a:xfrm>
            <a:off x="8235525" y="1882772"/>
            <a:ext cx="2887136" cy="3118913"/>
          </a:xfrm>
          <a:prstGeom prst="rect">
            <a:avLst/>
          </a:prstGeom>
        </p:spPr>
        <p:txBody>
          <a:bodyPr lIns="91439" tIns="45719" rIns="91439" bIns="45719">
            <a:noAutofit/>
          </a:bodyPr>
          <a:lstStyle/>
          <a:p>
            <a:pPr/>
          </a:p>
        </p:txBody>
      </p:sp>
      <p:sp>
        <p:nvSpPr>
          <p:cNvPr id="338"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4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46"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47" name="Chevron 10"/>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48" name="Chevron 11"/>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49"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50"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latin typeface="+mn-lt"/>
                <a:ea typeface="+mn-ea"/>
                <a:cs typeface="+mn-cs"/>
                <a:sym typeface="Calibri"/>
              </a:defRPr>
            </a:pPr>
          </a:p>
        </p:txBody>
      </p:sp>
      <p:sp>
        <p:nvSpPr>
          <p:cNvPr id="35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9">
    <p:spTree>
      <p:nvGrpSpPr>
        <p:cNvPr id="1" name=""/>
        <p:cNvGrpSpPr/>
        <p:nvPr/>
      </p:nvGrpSpPr>
      <p:grpSpPr>
        <a:xfrm>
          <a:off x="0" y="0"/>
          <a:ext cx="0" cy="0"/>
          <a:chOff x="0" y="0"/>
          <a:chExt cx="0" cy="0"/>
        </a:xfrm>
      </p:grpSpPr>
      <p:sp>
        <p:nvSpPr>
          <p:cNvPr id="35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5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60" name="Chevron 10"/>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61" name="Chevron 11"/>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6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63"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latin typeface="+mn-lt"/>
                <a:ea typeface="+mn-ea"/>
                <a:cs typeface="+mn-cs"/>
                <a:sym typeface="Calibri"/>
              </a:defRPr>
            </a:pPr>
          </a:p>
        </p:txBody>
      </p:sp>
      <p:sp>
        <p:nvSpPr>
          <p:cNvPr id="364" name="Picture Placeholder 6"/>
          <p:cNvSpPr/>
          <p:nvPr>
            <p:ph type="pic" idx="13"/>
          </p:nvPr>
        </p:nvSpPr>
        <p:spPr>
          <a:xfrm>
            <a:off x="0" y="0"/>
            <a:ext cx="12192000" cy="4754880"/>
          </a:xfrm>
          <a:prstGeom prst="rect">
            <a:avLst/>
          </a:prstGeom>
        </p:spPr>
        <p:txBody>
          <a:bodyPr lIns="91439" tIns="45719" rIns="91439" bIns="45719">
            <a:noAutofit/>
          </a:bodyPr>
          <a:lstStyle/>
          <a:p>
            <a:pPr/>
          </a:p>
        </p:txBody>
      </p:sp>
      <p:sp>
        <p:nvSpPr>
          <p:cNvPr id="365"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bile mockup">
    <p:spTree>
      <p:nvGrpSpPr>
        <p:cNvPr id="1" name=""/>
        <p:cNvGrpSpPr/>
        <p:nvPr/>
      </p:nvGrpSpPr>
      <p:grpSpPr>
        <a:xfrm>
          <a:off x="0" y="0"/>
          <a:ext cx="0" cy="0"/>
          <a:chOff x="0" y="0"/>
          <a:chExt cx="0" cy="0"/>
        </a:xfrm>
      </p:grpSpPr>
      <p:sp>
        <p:nvSpPr>
          <p:cNvPr id="37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73"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74" name="Chevron 10"/>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75" name="Chevron 11"/>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76"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77"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latin typeface="+mn-lt"/>
                <a:ea typeface="+mn-ea"/>
                <a:cs typeface="+mn-cs"/>
                <a:sym typeface="Calibri"/>
              </a:defRPr>
            </a:pPr>
          </a:p>
        </p:txBody>
      </p:sp>
      <p:sp>
        <p:nvSpPr>
          <p:cNvPr id="378" name="Picture Placeholder 7"/>
          <p:cNvSpPr/>
          <p:nvPr>
            <p:ph type="pic" sz="quarter" idx="13"/>
          </p:nvPr>
        </p:nvSpPr>
        <p:spPr>
          <a:xfrm>
            <a:off x="1257300" y="1117600"/>
            <a:ext cx="2578100" cy="3340100"/>
          </a:xfrm>
          <a:prstGeom prst="rect">
            <a:avLst/>
          </a:prstGeom>
        </p:spPr>
        <p:txBody>
          <a:bodyPr lIns="91439" tIns="45719" rIns="91439" bIns="45719">
            <a:noAutofit/>
          </a:bodyPr>
          <a:lstStyle/>
          <a:p>
            <a:pPr/>
          </a:p>
        </p:txBody>
      </p:sp>
      <p:sp>
        <p:nvSpPr>
          <p:cNvPr id="379" name="Picture Placeholder 9"/>
          <p:cNvSpPr/>
          <p:nvPr>
            <p:ph type="pic" sz="quarter" idx="14"/>
          </p:nvPr>
        </p:nvSpPr>
        <p:spPr>
          <a:xfrm>
            <a:off x="3581400" y="2921000"/>
            <a:ext cx="1193800" cy="1778000"/>
          </a:xfrm>
          <a:prstGeom prst="rect">
            <a:avLst/>
          </a:prstGeom>
        </p:spPr>
        <p:txBody>
          <a:bodyPr lIns="91439" tIns="45719" rIns="91439" bIns="45719">
            <a:noAutofit/>
          </a:bodyPr>
          <a:lstStyle/>
          <a:p>
            <a:pPr/>
          </a:p>
        </p:txBody>
      </p:sp>
      <p:sp>
        <p:nvSpPr>
          <p:cNvPr id="380"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ptop mockup">
    <p:spTree>
      <p:nvGrpSpPr>
        <p:cNvPr id="1" name=""/>
        <p:cNvGrpSpPr/>
        <p:nvPr/>
      </p:nvGrpSpPr>
      <p:grpSpPr>
        <a:xfrm>
          <a:off x="0" y="0"/>
          <a:ext cx="0" cy="0"/>
          <a:chOff x="0" y="0"/>
          <a:chExt cx="0" cy="0"/>
        </a:xfrm>
      </p:grpSpPr>
      <p:sp>
        <p:nvSpPr>
          <p:cNvPr id="38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388"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389"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90"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391"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392"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latin typeface="+mn-lt"/>
                <a:ea typeface="+mn-ea"/>
                <a:cs typeface="+mn-cs"/>
                <a:sym typeface="Calibri"/>
              </a:defRPr>
            </a:pPr>
          </a:p>
        </p:txBody>
      </p:sp>
      <p:sp>
        <p:nvSpPr>
          <p:cNvPr id="393" name="Picture Placeholder 4"/>
          <p:cNvSpPr/>
          <p:nvPr>
            <p:ph type="pic" idx="13"/>
          </p:nvPr>
        </p:nvSpPr>
        <p:spPr>
          <a:xfrm>
            <a:off x="0" y="0"/>
            <a:ext cx="12192000" cy="4025900"/>
          </a:xfrm>
          <a:prstGeom prst="rect">
            <a:avLst/>
          </a:prstGeom>
        </p:spPr>
        <p:txBody>
          <a:bodyPr lIns="91439" tIns="45719" rIns="91439" bIns="45719">
            <a:noAutofit/>
          </a:bodyPr>
          <a:lstStyle/>
          <a:p>
            <a:pPr/>
          </a:p>
        </p:txBody>
      </p:sp>
      <p:sp>
        <p:nvSpPr>
          <p:cNvPr id="394" name="Picture Placeholder 12"/>
          <p:cNvSpPr/>
          <p:nvPr>
            <p:ph type="pic" sz="quarter" idx="14"/>
          </p:nvPr>
        </p:nvSpPr>
        <p:spPr>
          <a:xfrm>
            <a:off x="4241800" y="1955800"/>
            <a:ext cx="3657600" cy="2222500"/>
          </a:xfrm>
          <a:prstGeom prst="rect">
            <a:avLst/>
          </a:prstGeom>
        </p:spPr>
        <p:txBody>
          <a:bodyPr lIns="91439" tIns="45719" rIns="91439" bIns="45719">
            <a:noAutofit/>
          </a:bodyPr>
          <a:lstStyle/>
          <a:p>
            <a:pPr/>
          </a:p>
        </p:txBody>
      </p:sp>
      <p:sp>
        <p:nvSpPr>
          <p:cNvPr id="395"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exte du titre"/>
          <p:cNvSpPr txBox="1"/>
          <p:nvPr>
            <p:ph type="title"/>
          </p:nvPr>
        </p:nvSpPr>
        <p:spPr>
          <a:xfrm>
            <a:off x="831850" y="1709738"/>
            <a:ext cx="10515600" cy="2852737"/>
          </a:xfrm>
          <a:prstGeom prst="rect">
            <a:avLst/>
          </a:prstGeom>
        </p:spPr>
        <p:txBody>
          <a:bodyPr anchor="b"/>
          <a:lstStyle>
            <a:lvl1pPr>
              <a:defRPr sz="6000"/>
            </a:lvl1pPr>
          </a:lstStyle>
          <a:p>
            <a:pPr/>
            <a:r>
              <a:t>Texte du titre</a:t>
            </a:r>
          </a:p>
        </p:txBody>
      </p:sp>
      <p:sp>
        <p:nvSpPr>
          <p:cNvPr id="30" name="Texte niveau 1…"/>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Texte niveau 1</a:t>
            </a:r>
          </a:p>
          <a:p>
            <a:pPr lvl="1"/>
            <a:r>
              <a:t>Texte niveau 2</a:t>
            </a:r>
          </a:p>
          <a:p>
            <a:pPr lvl="2"/>
            <a:r>
              <a:t>Texte niveau 3</a:t>
            </a:r>
          </a:p>
          <a:p>
            <a:pPr lvl="3"/>
            <a:r>
              <a:t>Texte niveau 4</a:t>
            </a:r>
          </a:p>
          <a:p>
            <a:pPr lvl="4"/>
            <a:r>
              <a:t>Texte niveau 5</a:t>
            </a:r>
          </a:p>
        </p:txBody>
      </p:sp>
      <p:sp>
        <p:nvSpPr>
          <p:cNvPr id="3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3">
    <p:spTree>
      <p:nvGrpSpPr>
        <p:cNvPr id="1" name=""/>
        <p:cNvGrpSpPr/>
        <p:nvPr/>
      </p:nvGrpSpPr>
      <p:grpSpPr>
        <a:xfrm>
          <a:off x="0" y="0"/>
          <a:ext cx="0" cy="0"/>
          <a:chOff x="0" y="0"/>
          <a:chExt cx="0" cy="0"/>
        </a:xfrm>
      </p:grpSpPr>
      <p:sp>
        <p:nvSpPr>
          <p:cNvPr id="40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03"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04"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05"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06"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07" name="Picture Placeholder 8"/>
          <p:cNvSpPr/>
          <p:nvPr>
            <p:ph type="pic" sz="quarter" idx="13"/>
          </p:nvPr>
        </p:nvSpPr>
        <p:spPr>
          <a:xfrm>
            <a:off x="609857" y="3708400"/>
            <a:ext cx="2196845" cy="2197096"/>
          </a:xfrm>
          <a:prstGeom prst="rect">
            <a:avLst/>
          </a:prstGeom>
        </p:spPr>
        <p:txBody>
          <a:bodyPr lIns="91439" tIns="45719" rIns="91439" bIns="45719">
            <a:noAutofit/>
          </a:bodyPr>
          <a:lstStyle/>
          <a:p>
            <a:pPr/>
          </a:p>
        </p:txBody>
      </p:sp>
      <p:sp>
        <p:nvSpPr>
          <p:cNvPr id="408" name="Picture Placeholder 8"/>
          <p:cNvSpPr/>
          <p:nvPr>
            <p:ph type="pic" sz="quarter" idx="14"/>
          </p:nvPr>
        </p:nvSpPr>
        <p:spPr>
          <a:xfrm>
            <a:off x="3937256" y="2971800"/>
            <a:ext cx="2196846" cy="2197096"/>
          </a:xfrm>
          <a:prstGeom prst="rect">
            <a:avLst/>
          </a:prstGeom>
        </p:spPr>
        <p:txBody>
          <a:bodyPr lIns="91439" tIns="45719" rIns="91439" bIns="45719">
            <a:noAutofit/>
          </a:bodyPr>
          <a:lstStyle/>
          <a:p>
            <a:pPr/>
          </a:p>
        </p:txBody>
      </p:sp>
      <p:sp>
        <p:nvSpPr>
          <p:cNvPr id="409" name="Picture Placeholder 8"/>
          <p:cNvSpPr/>
          <p:nvPr>
            <p:ph type="pic" sz="quarter" idx="15"/>
          </p:nvPr>
        </p:nvSpPr>
        <p:spPr>
          <a:xfrm>
            <a:off x="7137657" y="2120900"/>
            <a:ext cx="2196846" cy="2197096"/>
          </a:xfrm>
          <a:prstGeom prst="rect">
            <a:avLst/>
          </a:prstGeom>
        </p:spPr>
        <p:txBody>
          <a:bodyPr lIns="91439" tIns="45719" rIns="91439" bIns="45719">
            <a:noAutofit/>
          </a:bodyPr>
          <a:lstStyle/>
          <a:p>
            <a:pPr/>
          </a:p>
        </p:txBody>
      </p:sp>
      <p:sp>
        <p:nvSpPr>
          <p:cNvPr id="410" name="Picture Placeholder 8"/>
          <p:cNvSpPr/>
          <p:nvPr>
            <p:ph type="pic" sz="quarter" idx="16"/>
          </p:nvPr>
        </p:nvSpPr>
        <p:spPr>
          <a:xfrm>
            <a:off x="9639557" y="381000"/>
            <a:ext cx="2196846" cy="2197096"/>
          </a:xfrm>
          <a:prstGeom prst="rect">
            <a:avLst/>
          </a:prstGeom>
        </p:spPr>
        <p:txBody>
          <a:bodyPr lIns="91439" tIns="45719" rIns="91439" bIns="45719">
            <a:noAutofit/>
          </a:bodyPr>
          <a:lstStyle/>
          <a:p>
            <a:pPr/>
          </a:p>
        </p:txBody>
      </p:sp>
      <p:sp>
        <p:nvSpPr>
          <p:cNvPr id="41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2">
    <p:spTree>
      <p:nvGrpSpPr>
        <p:cNvPr id="1" name=""/>
        <p:cNvGrpSpPr/>
        <p:nvPr/>
      </p:nvGrpSpPr>
      <p:grpSpPr>
        <a:xfrm>
          <a:off x="0" y="0"/>
          <a:ext cx="0" cy="0"/>
          <a:chOff x="0" y="0"/>
          <a:chExt cx="0" cy="0"/>
        </a:xfrm>
      </p:grpSpPr>
      <p:sp>
        <p:nvSpPr>
          <p:cNvPr id="41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1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20"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21"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2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23" name="Picture Placeholder 6"/>
          <p:cNvSpPr/>
          <p:nvPr>
            <p:ph type="pic" sz="half" idx="13"/>
          </p:nvPr>
        </p:nvSpPr>
        <p:spPr>
          <a:xfrm>
            <a:off x="0" y="0"/>
            <a:ext cx="12192000" cy="1854200"/>
          </a:xfrm>
          <a:prstGeom prst="rect">
            <a:avLst/>
          </a:prstGeom>
        </p:spPr>
        <p:txBody>
          <a:bodyPr lIns="91439" tIns="45719" rIns="91439" bIns="45719">
            <a:noAutofit/>
          </a:bodyPr>
          <a:lstStyle/>
          <a:p>
            <a:pPr/>
          </a:p>
        </p:txBody>
      </p:sp>
      <p:sp>
        <p:nvSpPr>
          <p:cNvPr id="424"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rtfolio4">
    <p:spTree>
      <p:nvGrpSpPr>
        <p:cNvPr id="1" name=""/>
        <p:cNvGrpSpPr/>
        <p:nvPr/>
      </p:nvGrpSpPr>
      <p:grpSpPr>
        <a:xfrm>
          <a:off x="0" y="0"/>
          <a:ext cx="0" cy="0"/>
          <a:chOff x="0" y="0"/>
          <a:chExt cx="0" cy="0"/>
        </a:xfrm>
      </p:grpSpPr>
      <p:sp>
        <p:nvSpPr>
          <p:cNvPr id="431"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32"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33"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34"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35"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36" name="Picture Placeholder 9"/>
          <p:cNvSpPr/>
          <p:nvPr>
            <p:ph type="pic" sz="half" idx="13"/>
          </p:nvPr>
        </p:nvSpPr>
        <p:spPr>
          <a:xfrm>
            <a:off x="5080000" y="127000"/>
            <a:ext cx="6504517" cy="4315691"/>
          </a:xfrm>
          <a:prstGeom prst="rect">
            <a:avLst/>
          </a:prstGeom>
        </p:spPr>
        <p:txBody>
          <a:bodyPr lIns="91439" tIns="45719" rIns="91439" bIns="45719">
            <a:noAutofit/>
          </a:bodyPr>
          <a:lstStyle/>
          <a:p>
            <a:pPr/>
          </a:p>
        </p:txBody>
      </p:sp>
      <p:sp>
        <p:nvSpPr>
          <p:cNvPr id="437" name="Picture Placeholder 11"/>
          <p:cNvSpPr/>
          <p:nvPr>
            <p:ph type="pic" sz="quarter" idx="14"/>
          </p:nvPr>
        </p:nvSpPr>
        <p:spPr>
          <a:xfrm>
            <a:off x="5080000" y="4584700"/>
            <a:ext cx="2084917" cy="1600200"/>
          </a:xfrm>
          <a:prstGeom prst="rect">
            <a:avLst/>
          </a:prstGeom>
        </p:spPr>
        <p:txBody>
          <a:bodyPr lIns="91439" tIns="45719" rIns="91439" bIns="45719">
            <a:noAutofit/>
          </a:bodyPr>
          <a:lstStyle/>
          <a:p>
            <a:pPr/>
          </a:p>
        </p:txBody>
      </p:sp>
      <p:sp>
        <p:nvSpPr>
          <p:cNvPr id="438" name="Picture Placeholder 13"/>
          <p:cNvSpPr/>
          <p:nvPr>
            <p:ph type="pic" sz="quarter" idx="15"/>
          </p:nvPr>
        </p:nvSpPr>
        <p:spPr>
          <a:xfrm>
            <a:off x="7289800" y="4584700"/>
            <a:ext cx="2084917" cy="1600200"/>
          </a:xfrm>
          <a:prstGeom prst="rect">
            <a:avLst/>
          </a:prstGeom>
        </p:spPr>
        <p:txBody>
          <a:bodyPr lIns="91439" tIns="45719" rIns="91439" bIns="45719">
            <a:noAutofit/>
          </a:bodyPr>
          <a:lstStyle/>
          <a:p>
            <a:pPr/>
          </a:p>
        </p:txBody>
      </p:sp>
      <p:sp>
        <p:nvSpPr>
          <p:cNvPr id="439" name="Picture Placeholder 15"/>
          <p:cNvSpPr/>
          <p:nvPr>
            <p:ph type="pic" sz="quarter" idx="16"/>
          </p:nvPr>
        </p:nvSpPr>
        <p:spPr>
          <a:xfrm>
            <a:off x="9499600" y="4584700"/>
            <a:ext cx="2084917" cy="1600200"/>
          </a:xfrm>
          <a:prstGeom prst="rect">
            <a:avLst/>
          </a:prstGeom>
        </p:spPr>
        <p:txBody>
          <a:bodyPr lIns="91439" tIns="45719" rIns="91439" bIns="45719">
            <a:noAutofit/>
          </a:bodyPr>
          <a:lstStyle/>
          <a:p>
            <a:pPr/>
          </a:p>
        </p:txBody>
      </p:sp>
      <p:sp>
        <p:nvSpPr>
          <p:cNvPr id="440"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rtfolio3">
    <p:spTree>
      <p:nvGrpSpPr>
        <p:cNvPr id="1" name=""/>
        <p:cNvGrpSpPr/>
        <p:nvPr/>
      </p:nvGrpSpPr>
      <p:grpSpPr>
        <a:xfrm>
          <a:off x="0" y="0"/>
          <a:ext cx="0" cy="0"/>
          <a:chOff x="0" y="0"/>
          <a:chExt cx="0" cy="0"/>
        </a:xfrm>
      </p:grpSpPr>
      <p:sp>
        <p:nvSpPr>
          <p:cNvPr id="44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48"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49"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50"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51"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52" name="Picture Placeholder 13"/>
          <p:cNvSpPr/>
          <p:nvPr>
            <p:ph type="pic" sz="quarter" idx="13"/>
          </p:nvPr>
        </p:nvSpPr>
        <p:spPr>
          <a:xfrm>
            <a:off x="0" y="0"/>
            <a:ext cx="2451100" cy="2273300"/>
          </a:xfrm>
          <a:prstGeom prst="rect">
            <a:avLst/>
          </a:prstGeom>
        </p:spPr>
        <p:txBody>
          <a:bodyPr lIns="91439" tIns="45719" rIns="91439" bIns="45719">
            <a:noAutofit/>
          </a:bodyPr>
          <a:lstStyle/>
          <a:p>
            <a:pPr/>
          </a:p>
        </p:txBody>
      </p:sp>
      <p:sp>
        <p:nvSpPr>
          <p:cNvPr id="453" name="Picture Placeholder 15"/>
          <p:cNvSpPr/>
          <p:nvPr>
            <p:ph type="pic" sz="quarter" idx="14"/>
          </p:nvPr>
        </p:nvSpPr>
        <p:spPr>
          <a:xfrm>
            <a:off x="4902200" y="0"/>
            <a:ext cx="2451100" cy="2273300"/>
          </a:xfrm>
          <a:prstGeom prst="rect">
            <a:avLst/>
          </a:prstGeom>
        </p:spPr>
        <p:txBody>
          <a:bodyPr lIns="91439" tIns="45719" rIns="91439" bIns="45719">
            <a:noAutofit/>
          </a:bodyPr>
          <a:lstStyle/>
          <a:p>
            <a:pPr/>
          </a:p>
        </p:txBody>
      </p:sp>
      <p:sp>
        <p:nvSpPr>
          <p:cNvPr id="454" name="Picture Placeholder 17"/>
          <p:cNvSpPr/>
          <p:nvPr>
            <p:ph type="pic" sz="quarter" idx="15"/>
          </p:nvPr>
        </p:nvSpPr>
        <p:spPr>
          <a:xfrm>
            <a:off x="9804400" y="0"/>
            <a:ext cx="2387600" cy="2273300"/>
          </a:xfrm>
          <a:prstGeom prst="rect">
            <a:avLst/>
          </a:prstGeom>
        </p:spPr>
        <p:txBody>
          <a:bodyPr lIns="91439" tIns="45719" rIns="91439" bIns="45719">
            <a:noAutofit/>
          </a:bodyPr>
          <a:lstStyle/>
          <a:p>
            <a:pPr/>
          </a:p>
        </p:txBody>
      </p:sp>
      <p:sp>
        <p:nvSpPr>
          <p:cNvPr id="455" name="Picture Placeholder 19"/>
          <p:cNvSpPr/>
          <p:nvPr>
            <p:ph type="pic" sz="quarter" idx="16"/>
          </p:nvPr>
        </p:nvSpPr>
        <p:spPr>
          <a:xfrm>
            <a:off x="2451100" y="2273300"/>
            <a:ext cx="2451100" cy="2273300"/>
          </a:xfrm>
          <a:prstGeom prst="rect">
            <a:avLst/>
          </a:prstGeom>
        </p:spPr>
        <p:txBody>
          <a:bodyPr lIns="91439" tIns="45719" rIns="91439" bIns="45719">
            <a:noAutofit/>
          </a:bodyPr>
          <a:lstStyle/>
          <a:p>
            <a:pPr/>
          </a:p>
        </p:txBody>
      </p:sp>
      <p:sp>
        <p:nvSpPr>
          <p:cNvPr id="456" name="Picture Placeholder 21"/>
          <p:cNvSpPr/>
          <p:nvPr>
            <p:ph type="pic" sz="quarter" idx="17"/>
          </p:nvPr>
        </p:nvSpPr>
        <p:spPr>
          <a:xfrm>
            <a:off x="7353300" y="2273300"/>
            <a:ext cx="2451100" cy="2273300"/>
          </a:xfrm>
          <a:prstGeom prst="rect">
            <a:avLst/>
          </a:prstGeom>
        </p:spPr>
        <p:txBody>
          <a:bodyPr lIns="91439" tIns="45719" rIns="91439" bIns="45719">
            <a:noAutofit/>
          </a:bodyPr>
          <a:lstStyle/>
          <a:p>
            <a:pPr/>
          </a:p>
        </p:txBody>
      </p:sp>
      <p:sp>
        <p:nvSpPr>
          <p:cNvPr id="457" name="Picture Placeholder 23"/>
          <p:cNvSpPr/>
          <p:nvPr>
            <p:ph type="pic" sz="quarter" idx="18"/>
          </p:nvPr>
        </p:nvSpPr>
        <p:spPr>
          <a:xfrm>
            <a:off x="0" y="4546600"/>
            <a:ext cx="2451100" cy="2311400"/>
          </a:xfrm>
          <a:prstGeom prst="rect">
            <a:avLst/>
          </a:prstGeom>
        </p:spPr>
        <p:txBody>
          <a:bodyPr lIns="91439" tIns="45719" rIns="91439" bIns="45719">
            <a:noAutofit/>
          </a:bodyPr>
          <a:lstStyle/>
          <a:p>
            <a:pPr/>
          </a:p>
        </p:txBody>
      </p:sp>
      <p:sp>
        <p:nvSpPr>
          <p:cNvPr id="458" name="Picture Placeholder 25"/>
          <p:cNvSpPr/>
          <p:nvPr>
            <p:ph type="pic" sz="quarter" idx="19"/>
          </p:nvPr>
        </p:nvSpPr>
        <p:spPr>
          <a:xfrm>
            <a:off x="4902200" y="4546600"/>
            <a:ext cx="2451100" cy="2311400"/>
          </a:xfrm>
          <a:prstGeom prst="rect">
            <a:avLst/>
          </a:prstGeom>
        </p:spPr>
        <p:txBody>
          <a:bodyPr lIns="91439" tIns="45719" rIns="91439" bIns="45719">
            <a:noAutofit/>
          </a:bodyPr>
          <a:lstStyle/>
          <a:p>
            <a:pPr/>
          </a:p>
        </p:txBody>
      </p:sp>
      <p:sp>
        <p:nvSpPr>
          <p:cNvPr id="459" name="Picture Placeholder 27"/>
          <p:cNvSpPr/>
          <p:nvPr>
            <p:ph type="pic" sz="quarter" idx="20"/>
          </p:nvPr>
        </p:nvSpPr>
        <p:spPr>
          <a:xfrm>
            <a:off x="9804400" y="4546600"/>
            <a:ext cx="2387600" cy="2311400"/>
          </a:xfrm>
          <a:prstGeom prst="rect">
            <a:avLst/>
          </a:prstGeom>
        </p:spPr>
        <p:txBody>
          <a:bodyPr lIns="91439" tIns="45719" rIns="91439" bIns="45719">
            <a:noAutofit/>
          </a:bodyPr>
          <a:lstStyle/>
          <a:p>
            <a:pPr/>
          </a:p>
        </p:txBody>
      </p:sp>
      <p:sp>
        <p:nvSpPr>
          <p:cNvPr id="460"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only">
    <p:spTree>
      <p:nvGrpSpPr>
        <p:cNvPr id="1" name=""/>
        <p:cNvGrpSpPr/>
        <p:nvPr/>
      </p:nvGrpSpPr>
      <p:grpSpPr>
        <a:xfrm>
          <a:off x="0" y="0"/>
          <a:ext cx="0" cy="0"/>
          <a:chOff x="0" y="0"/>
          <a:chExt cx="0" cy="0"/>
        </a:xfrm>
      </p:grpSpPr>
      <p:sp>
        <p:nvSpPr>
          <p:cNvPr id="46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68"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69"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70"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71"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72" name="Picture Placeholder 7"/>
          <p:cNvSpPr/>
          <p:nvPr>
            <p:ph type="pic" idx="13"/>
          </p:nvPr>
        </p:nvSpPr>
        <p:spPr>
          <a:xfrm>
            <a:off x="0" y="0"/>
            <a:ext cx="12192000" cy="6858000"/>
          </a:xfrm>
          <a:prstGeom prst="rect">
            <a:avLst/>
          </a:prstGeom>
        </p:spPr>
        <p:txBody>
          <a:bodyPr lIns="91439" tIns="45719" rIns="91439" bIns="45719">
            <a:noAutofit/>
          </a:bodyPr>
          <a:lstStyle/>
          <a:p>
            <a:pPr/>
          </a:p>
        </p:txBody>
      </p:sp>
      <p:sp>
        <p:nvSpPr>
          <p:cNvPr id="473"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uter">
    <p:spTree>
      <p:nvGrpSpPr>
        <p:cNvPr id="1" name=""/>
        <p:cNvGrpSpPr/>
        <p:nvPr/>
      </p:nvGrpSpPr>
      <p:grpSpPr>
        <a:xfrm>
          <a:off x="0" y="0"/>
          <a:ext cx="0" cy="0"/>
          <a:chOff x="0" y="0"/>
          <a:chExt cx="0" cy="0"/>
        </a:xfrm>
      </p:grpSpPr>
      <p:sp>
        <p:nvSpPr>
          <p:cNvPr id="48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81"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82"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83"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84"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85" name="Picture Placeholder 7"/>
          <p:cNvSpPr/>
          <p:nvPr>
            <p:ph type="pic" idx="13"/>
          </p:nvPr>
        </p:nvSpPr>
        <p:spPr>
          <a:xfrm>
            <a:off x="0" y="0"/>
            <a:ext cx="12192000" cy="6858000"/>
          </a:xfrm>
          <a:prstGeom prst="rect">
            <a:avLst/>
          </a:prstGeom>
        </p:spPr>
        <p:txBody>
          <a:bodyPr lIns="91439" tIns="45719" rIns="91439" bIns="45719">
            <a:noAutofit/>
          </a:bodyPr>
          <a:lstStyle/>
          <a:p>
            <a:pPr/>
          </a:p>
        </p:txBody>
      </p:sp>
      <p:sp>
        <p:nvSpPr>
          <p:cNvPr id="486" name="Picture Placeholder 3"/>
          <p:cNvSpPr/>
          <p:nvPr>
            <p:ph type="pic" sz="half" idx="14"/>
          </p:nvPr>
        </p:nvSpPr>
        <p:spPr>
          <a:xfrm>
            <a:off x="393700" y="1905000"/>
            <a:ext cx="5473700" cy="3136900"/>
          </a:xfrm>
          <a:prstGeom prst="rect">
            <a:avLst/>
          </a:prstGeom>
        </p:spPr>
        <p:txBody>
          <a:bodyPr lIns="91439" tIns="45719" rIns="91439" bIns="45719">
            <a:noAutofit/>
          </a:bodyPr>
          <a:lstStyle/>
          <a:p>
            <a:pPr/>
          </a:p>
        </p:txBody>
      </p:sp>
      <p:sp>
        <p:nvSpPr>
          <p:cNvPr id="487"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bile half">
    <p:spTree>
      <p:nvGrpSpPr>
        <p:cNvPr id="1" name=""/>
        <p:cNvGrpSpPr/>
        <p:nvPr/>
      </p:nvGrpSpPr>
      <p:grpSpPr>
        <a:xfrm>
          <a:off x="0" y="0"/>
          <a:ext cx="0" cy="0"/>
          <a:chOff x="0" y="0"/>
          <a:chExt cx="0" cy="0"/>
        </a:xfrm>
      </p:grpSpPr>
      <p:sp>
        <p:nvSpPr>
          <p:cNvPr id="494"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495"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496"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97"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498"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499" name="Picture Placeholder 7"/>
          <p:cNvSpPr/>
          <p:nvPr>
            <p:ph type="pic" idx="13"/>
          </p:nvPr>
        </p:nvSpPr>
        <p:spPr>
          <a:xfrm>
            <a:off x="0" y="0"/>
            <a:ext cx="12192000" cy="6858000"/>
          </a:xfrm>
          <a:prstGeom prst="rect">
            <a:avLst/>
          </a:prstGeom>
        </p:spPr>
        <p:txBody>
          <a:bodyPr lIns="91439" tIns="45719" rIns="91439" bIns="45719">
            <a:noAutofit/>
          </a:bodyPr>
          <a:lstStyle/>
          <a:p>
            <a:pPr/>
          </a:p>
        </p:txBody>
      </p:sp>
      <p:sp>
        <p:nvSpPr>
          <p:cNvPr id="500" name="Picture Placeholder 3"/>
          <p:cNvSpPr/>
          <p:nvPr>
            <p:ph type="pic" sz="quarter" idx="14"/>
          </p:nvPr>
        </p:nvSpPr>
        <p:spPr>
          <a:xfrm>
            <a:off x="5105400" y="2413000"/>
            <a:ext cx="2032000" cy="2946400"/>
          </a:xfrm>
          <a:prstGeom prst="rect">
            <a:avLst/>
          </a:prstGeom>
        </p:spPr>
        <p:txBody>
          <a:bodyPr lIns="91439" tIns="45719" rIns="91439" bIns="45719">
            <a:noAutofit/>
          </a:bodyPr>
          <a:lstStyle/>
          <a:p>
            <a:pPr/>
          </a:p>
        </p:txBody>
      </p:sp>
      <p:sp>
        <p:nvSpPr>
          <p:cNvPr id="50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ortfolio">
    <p:spTree>
      <p:nvGrpSpPr>
        <p:cNvPr id="1" name=""/>
        <p:cNvGrpSpPr/>
        <p:nvPr/>
      </p:nvGrpSpPr>
      <p:grpSpPr>
        <a:xfrm>
          <a:off x="0" y="0"/>
          <a:ext cx="0" cy="0"/>
          <a:chOff x="0" y="0"/>
          <a:chExt cx="0" cy="0"/>
        </a:xfrm>
      </p:grpSpPr>
      <p:sp>
        <p:nvSpPr>
          <p:cNvPr id="50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50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510"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11"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1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513" name="Picture Placeholder 10"/>
          <p:cNvSpPr/>
          <p:nvPr>
            <p:ph type="pic" sz="half" idx="13"/>
          </p:nvPr>
        </p:nvSpPr>
        <p:spPr>
          <a:xfrm>
            <a:off x="4038600" y="0"/>
            <a:ext cx="4076700" cy="6858000"/>
          </a:xfrm>
          <a:prstGeom prst="rect">
            <a:avLst/>
          </a:prstGeom>
        </p:spPr>
        <p:txBody>
          <a:bodyPr lIns="91439" tIns="45719" rIns="91439" bIns="45719">
            <a:noAutofit/>
          </a:bodyPr>
          <a:lstStyle/>
          <a:p>
            <a:pPr/>
          </a:p>
        </p:txBody>
      </p:sp>
      <p:sp>
        <p:nvSpPr>
          <p:cNvPr id="514" name="Picture Placeholder 12"/>
          <p:cNvSpPr/>
          <p:nvPr>
            <p:ph type="pic" sz="half" idx="14"/>
          </p:nvPr>
        </p:nvSpPr>
        <p:spPr>
          <a:xfrm>
            <a:off x="8115300" y="0"/>
            <a:ext cx="4076700" cy="6858000"/>
          </a:xfrm>
          <a:prstGeom prst="rect">
            <a:avLst/>
          </a:prstGeom>
        </p:spPr>
        <p:txBody>
          <a:bodyPr lIns="91439" tIns="45719" rIns="91439" bIns="45719">
            <a:noAutofit/>
          </a:bodyPr>
          <a:lstStyle/>
          <a:p>
            <a:pPr/>
          </a:p>
        </p:txBody>
      </p:sp>
      <p:sp>
        <p:nvSpPr>
          <p:cNvPr id="515" name="Picture Placeholder 8"/>
          <p:cNvSpPr/>
          <p:nvPr>
            <p:ph type="pic" sz="half" idx="15"/>
          </p:nvPr>
        </p:nvSpPr>
        <p:spPr>
          <a:xfrm>
            <a:off x="0" y="0"/>
            <a:ext cx="4038600" cy="6858000"/>
          </a:xfrm>
          <a:prstGeom prst="rect">
            <a:avLst/>
          </a:prstGeom>
        </p:spPr>
        <p:txBody>
          <a:bodyPr lIns="91439" tIns="45719" rIns="91439" bIns="45719">
            <a:noAutofit/>
          </a:bodyPr>
          <a:lstStyle/>
          <a:p>
            <a:pPr/>
          </a:p>
        </p:txBody>
      </p:sp>
      <p:sp>
        <p:nvSpPr>
          <p:cNvPr id="516"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23"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524"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525"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26"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27"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528" name="Texte du titre"/>
          <p:cNvSpPr txBox="1"/>
          <p:nvPr>
            <p:ph type="title"/>
          </p:nvPr>
        </p:nvSpPr>
        <p:spPr>
          <a:xfrm>
            <a:off x="839787" y="457200"/>
            <a:ext cx="3932241" cy="1600200"/>
          </a:xfrm>
          <a:prstGeom prst="rect">
            <a:avLst/>
          </a:prstGeom>
        </p:spPr>
        <p:txBody>
          <a:bodyPr anchor="b"/>
          <a:lstStyle>
            <a:lvl1pPr defTabSz="914446">
              <a:defRPr sz="3200">
                <a:solidFill>
                  <a:srgbClr val="595959"/>
                </a:solidFill>
              </a:defRPr>
            </a:lvl1pPr>
          </a:lstStyle>
          <a:p>
            <a:pPr/>
            <a:r>
              <a:t>Texte du titre</a:t>
            </a:r>
          </a:p>
        </p:txBody>
      </p:sp>
      <p:sp>
        <p:nvSpPr>
          <p:cNvPr id="529" name="Texte niveau 1…"/>
          <p:cNvSpPr txBox="1"/>
          <p:nvPr>
            <p:ph type="body" sz="half" idx="1"/>
          </p:nvPr>
        </p:nvSpPr>
        <p:spPr>
          <a:xfrm>
            <a:off x="5183187" y="987425"/>
            <a:ext cx="6172202" cy="4873627"/>
          </a:xfrm>
          <a:prstGeom prst="rect">
            <a:avLst/>
          </a:prstGeom>
        </p:spPr>
        <p:txBody>
          <a:bodyPr/>
          <a:lstStyle>
            <a:lvl1pPr marL="228610" indent="-228610" defTabSz="914446">
              <a:defRPr sz="3200">
                <a:solidFill>
                  <a:srgbClr val="595959"/>
                </a:solidFill>
              </a:defRPr>
            </a:lvl1pPr>
            <a:lvl2pPr marL="718491" indent="-261269" defTabSz="914446">
              <a:defRPr sz="3200">
                <a:solidFill>
                  <a:srgbClr val="595959"/>
                </a:solidFill>
              </a:defRPr>
            </a:lvl2pPr>
            <a:lvl3pPr marL="1219259" indent="-304814" defTabSz="914446">
              <a:defRPr sz="3200">
                <a:solidFill>
                  <a:srgbClr val="595959"/>
                </a:solidFill>
              </a:defRPr>
            </a:lvl3pPr>
            <a:lvl4pPr marL="1737446" indent="-365776" defTabSz="914446">
              <a:defRPr sz="3200">
                <a:solidFill>
                  <a:srgbClr val="595959"/>
                </a:solidFill>
              </a:defRPr>
            </a:lvl4pPr>
            <a:lvl5pPr marL="2194668" indent="-365777" defTabSz="914446">
              <a:defRPr sz="32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530" name="Text Placeholder 3"/>
          <p:cNvSpPr/>
          <p:nvPr>
            <p:ph type="body" sz="quarter" idx="13"/>
          </p:nvPr>
        </p:nvSpPr>
        <p:spPr>
          <a:xfrm>
            <a:off x="839787" y="2057400"/>
            <a:ext cx="3932241" cy="3811588"/>
          </a:xfrm>
          <a:prstGeom prst="rect">
            <a:avLst/>
          </a:prstGeom>
        </p:spPr>
        <p:txBody>
          <a:bodyPr/>
          <a:lstStyle/>
          <a:p>
            <a:pPr/>
          </a:p>
        </p:txBody>
      </p:sp>
      <p:sp>
        <p:nvSpPr>
          <p:cNvPr id="531"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3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539"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540"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41"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42"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543" name="Texte du titre"/>
          <p:cNvSpPr txBox="1"/>
          <p:nvPr>
            <p:ph type="title"/>
          </p:nvPr>
        </p:nvSpPr>
        <p:spPr>
          <a:xfrm>
            <a:off x="839787" y="457200"/>
            <a:ext cx="3932241" cy="1600200"/>
          </a:xfrm>
          <a:prstGeom prst="rect">
            <a:avLst/>
          </a:prstGeom>
        </p:spPr>
        <p:txBody>
          <a:bodyPr anchor="b"/>
          <a:lstStyle>
            <a:lvl1pPr defTabSz="914446">
              <a:defRPr sz="3200">
                <a:solidFill>
                  <a:srgbClr val="595959"/>
                </a:solidFill>
              </a:defRPr>
            </a:lvl1pPr>
          </a:lstStyle>
          <a:p>
            <a:pPr/>
            <a:r>
              <a:t>Texte du titre</a:t>
            </a:r>
          </a:p>
        </p:txBody>
      </p:sp>
      <p:sp>
        <p:nvSpPr>
          <p:cNvPr id="544" name="Picture Placeholder 2"/>
          <p:cNvSpPr/>
          <p:nvPr>
            <p:ph type="pic" sz="half" idx="13"/>
          </p:nvPr>
        </p:nvSpPr>
        <p:spPr>
          <a:xfrm>
            <a:off x="5183187" y="987425"/>
            <a:ext cx="6172202" cy="4873627"/>
          </a:xfrm>
          <a:prstGeom prst="rect">
            <a:avLst/>
          </a:prstGeom>
        </p:spPr>
        <p:txBody>
          <a:bodyPr lIns="91439" tIns="45719" rIns="91439" bIns="45719">
            <a:noAutofit/>
          </a:bodyPr>
          <a:lstStyle/>
          <a:p>
            <a:pPr/>
          </a:p>
        </p:txBody>
      </p:sp>
      <p:sp>
        <p:nvSpPr>
          <p:cNvPr id="545" name="Texte niveau 1…"/>
          <p:cNvSpPr txBox="1"/>
          <p:nvPr>
            <p:ph type="body" sz="quarter" idx="1"/>
          </p:nvPr>
        </p:nvSpPr>
        <p:spPr>
          <a:xfrm>
            <a:off x="839787" y="2057400"/>
            <a:ext cx="3932241" cy="3811588"/>
          </a:xfrm>
          <a:prstGeom prst="rect">
            <a:avLst/>
          </a:prstGeom>
        </p:spPr>
        <p:txBody>
          <a:bodyPr/>
          <a:lstStyle>
            <a:lvl1pPr marL="0" indent="0" defTabSz="914446">
              <a:buSzTx/>
              <a:buFontTx/>
              <a:buNone/>
              <a:defRPr sz="1600">
                <a:solidFill>
                  <a:srgbClr val="595959"/>
                </a:solidFill>
              </a:defRPr>
            </a:lvl1pPr>
            <a:lvl2pPr marL="0" indent="0" defTabSz="914446">
              <a:buSzTx/>
              <a:buFontTx/>
              <a:buNone/>
              <a:defRPr sz="1600">
                <a:solidFill>
                  <a:srgbClr val="595959"/>
                </a:solidFill>
              </a:defRPr>
            </a:lvl2pPr>
            <a:lvl3pPr marL="0" indent="0" defTabSz="914446">
              <a:buSzTx/>
              <a:buFontTx/>
              <a:buNone/>
              <a:defRPr sz="1600">
                <a:solidFill>
                  <a:srgbClr val="595959"/>
                </a:solidFill>
              </a:defRPr>
            </a:lvl3pPr>
            <a:lvl4pPr marL="0" indent="0" defTabSz="914446">
              <a:buSzTx/>
              <a:buFontTx/>
              <a:buNone/>
              <a:defRPr sz="1600">
                <a:solidFill>
                  <a:srgbClr val="595959"/>
                </a:solidFill>
              </a:defRPr>
            </a:lvl4pPr>
            <a:lvl5pPr marL="0" indent="0" defTabSz="914446">
              <a:buSzTx/>
              <a:buFontTx/>
              <a:buNone/>
              <a:defRPr sz="1600">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546"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exte du titre"/>
          <p:cNvSpPr txBox="1"/>
          <p:nvPr>
            <p:ph type="title"/>
          </p:nvPr>
        </p:nvSpPr>
        <p:spPr>
          <a:prstGeom prst="rect">
            <a:avLst/>
          </a:prstGeom>
        </p:spPr>
        <p:txBody>
          <a:bodyPr/>
          <a:lstStyle/>
          <a:p>
            <a:pPr/>
            <a:r>
              <a:t>Texte du titre</a:t>
            </a:r>
          </a:p>
        </p:txBody>
      </p:sp>
      <p:sp>
        <p:nvSpPr>
          <p:cNvPr id="39" name="Texte niveau 1…"/>
          <p:cNvSpPr txBox="1"/>
          <p:nvPr>
            <p:ph type="body" sz="half" idx="1"/>
          </p:nvPr>
        </p:nvSpPr>
        <p:spPr>
          <a:xfrm>
            <a:off x="838200" y="1825625"/>
            <a:ext cx="5181600" cy="4351338"/>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4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553"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554"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555"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56"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57"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558" name="Texte du titre"/>
          <p:cNvSpPr txBox="1"/>
          <p:nvPr>
            <p:ph type="title"/>
          </p:nvPr>
        </p:nvSpPr>
        <p:spPr>
          <a:xfrm>
            <a:off x="838200" y="365125"/>
            <a:ext cx="10515600" cy="1325564"/>
          </a:xfrm>
          <a:prstGeom prst="rect">
            <a:avLst/>
          </a:prstGeom>
        </p:spPr>
        <p:txBody>
          <a:bodyPr/>
          <a:lstStyle>
            <a:lvl1pPr defTabSz="914446">
              <a:defRPr>
                <a:solidFill>
                  <a:srgbClr val="595959"/>
                </a:solidFill>
              </a:defRPr>
            </a:lvl1pPr>
          </a:lstStyle>
          <a:p>
            <a:pPr/>
            <a:r>
              <a:t>Texte du titre</a:t>
            </a:r>
          </a:p>
        </p:txBody>
      </p:sp>
      <p:sp>
        <p:nvSpPr>
          <p:cNvPr id="559" name="Texte niveau 1…"/>
          <p:cNvSpPr txBox="1"/>
          <p:nvPr>
            <p:ph type="body" idx="1"/>
          </p:nvPr>
        </p:nvSpPr>
        <p:spPr>
          <a:xfrm>
            <a:off x="838200" y="1825625"/>
            <a:ext cx="10515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8" indent="-355617" defTabSz="914446">
              <a:defRPr>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560"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56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p>
        </p:txBody>
      </p:sp>
      <p:sp>
        <p:nvSpPr>
          <p:cNvPr id="568" name="TextBox 12"/>
          <p:cNvSpPr txBox="1"/>
          <p:nvPr/>
        </p:nvSpPr>
        <p:spPr>
          <a:xfrm>
            <a:off x="558800" y="6432987"/>
            <a:ext cx="223520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2BA388"/>
                </a:solidFill>
                <a:latin typeface="+mn-lt"/>
                <a:ea typeface="+mn-ea"/>
                <a:cs typeface="+mn-cs"/>
                <a:sym typeface="Calibri"/>
              </a:defRPr>
            </a:lvl1pPr>
          </a:lstStyle>
          <a:p>
            <a:pPr/>
            <a:r>
              <a:t>Solutions</a:t>
            </a:r>
          </a:p>
        </p:txBody>
      </p:sp>
      <p:sp>
        <p:nvSpPr>
          <p:cNvPr id="569" name="Chevron 10">
            <a:hlinkClick r:id="" invalidUrl="" action="ppaction://hlinkshowjump?jump=nextslide" tgtFrame="" tooltip="" history="1" highlightClick="0" endSnd="0"/>
          </p:cNvPr>
          <p:cNvSpPr/>
          <p:nvPr/>
        </p:nvSpPr>
        <p:spPr>
          <a:xfrm>
            <a:off x="11442700" y="6461897"/>
            <a:ext cx="121921"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70" name="Chevron 11">
            <a:hlinkClick r:id="" invalidUrl="" action="ppaction://hlinkshowjump?jump=previousslide" tgtFrame="" tooltip="" history="1" highlightClick="0" endSnd="0"/>
          </p:cNvPr>
          <p:cNvSpPr/>
          <p:nvPr/>
        </p:nvSpPr>
        <p:spPr>
          <a:xfrm flipH="1">
            <a:off x="10800080" y="6461897"/>
            <a:ext cx="121922" cy="231650"/>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latin typeface="+mn-lt"/>
                <a:ea typeface="+mn-ea"/>
                <a:cs typeface="+mn-cs"/>
                <a:sym typeface="Calibri"/>
              </a:defRPr>
            </a:pPr>
          </a:p>
        </p:txBody>
      </p:sp>
      <p:sp>
        <p:nvSpPr>
          <p:cNvPr id="571" name="TextBox 15"/>
          <p:cNvSpPr txBox="1"/>
          <p:nvPr/>
        </p:nvSpPr>
        <p:spPr>
          <a:xfrm>
            <a:off x="4978400" y="6471087"/>
            <a:ext cx="2235200"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A6A6A6"/>
                </a:solidFill>
                <a:latin typeface="+mn-lt"/>
                <a:ea typeface="+mn-ea"/>
                <a:cs typeface="+mn-cs"/>
                <a:sym typeface="Calibri"/>
              </a:defRPr>
            </a:lvl1pPr>
          </a:lstStyle>
          <a:p>
            <a:pPr/>
            <a:r>
              <a:t>www.domain.com</a:t>
            </a:r>
          </a:p>
        </p:txBody>
      </p:sp>
      <p:sp>
        <p:nvSpPr>
          <p:cNvPr id="572" name="Texte du titre"/>
          <p:cNvSpPr txBox="1"/>
          <p:nvPr>
            <p:ph type="title"/>
          </p:nvPr>
        </p:nvSpPr>
        <p:spPr>
          <a:xfrm>
            <a:off x="8724900" y="365125"/>
            <a:ext cx="2628900" cy="5811840"/>
          </a:xfrm>
          <a:prstGeom prst="rect">
            <a:avLst/>
          </a:prstGeom>
        </p:spPr>
        <p:txBody>
          <a:bodyPr/>
          <a:lstStyle>
            <a:lvl1pPr defTabSz="914446">
              <a:defRPr>
                <a:solidFill>
                  <a:srgbClr val="595959"/>
                </a:solidFill>
              </a:defRPr>
            </a:lvl1pPr>
          </a:lstStyle>
          <a:p>
            <a:pPr/>
            <a:r>
              <a:t>Texte du titre</a:t>
            </a:r>
          </a:p>
        </p:txBody>
      </p:sp>
      <p:sp>
        <p:nvSpPr>
          <p:cNvPr id="573" name="Texte niveau 1…"/>
          <p:cNvSpPr txBox="1"/>
          <p:nvPr>
            <p:ph type="body" idx="1"/>
          </p:nvPr>
        </p:nvSpPr>
        <p:spPr>
          <a:xfrm>
            <a:off x="838200" y="365125"/>
            <a:ext cx="7734300" cy="58118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8" indent="-355617" defTabSz="914446">
              <a:defRPr>
                <a:solidFill>
                  <a:srgbClr val="595959"/>
                </a:solidFill>
              </a:defRPr>
            </a:lvl5pPr>
          </a:lstStyle>
          <a:p>
            <a:pPr/>
            <a:r>
              <a:t>Texte niveau 1</a:t>
            </a:r>
          </a:p>
          <a:p>
            <a:pPr lvl="1"/>
            <a:r>
              <a:t>Texte niveau 2</a:t>
            </a:r>
          </a:p>
          <a:p>
            <a:pPr lvl="2"/>
            <a:r>
              <a:t>Texte niveau 3</a:t>
            </a:r>
          </a:p>
          <a:p>
            <a:pPr lvl="3"/>
            <a:r>
              <a:t>Texte niveau 4</a:t>
            </a:r>
          </a:p>
          <a:p>
            <a:pPr lvl="4"/>
            <a:r>
              <a:t>Texte niveau 5</a:t>
            </a:r>
          </a:p>
        </p:txBody>
      </p:sp>
      <p:sp>
        <p:nvSpPr>
          <p:cNvPr id="574" name="Numéro de diapositive"/>
          <p:cNvSpPr txBox="1"/>
          <p:nvPr>
            <p:ph type="sldNum" sz="quarter" idx="2"/>
          </p:nvPr>
        </p:nvSpPr>
        <p:spPr>
          <a:xfrm>
            <a:off x="11043700" y="6441161"/>
            <a:ext cx="277300" cy="281939"/>
          </a:xfrm>
          <a:prstGeom prst="rect">
            <a:avLst/>
          </a:prstGeom>
        </p:spPr>
        <p:txBody>
          <a:bodyPr anchor="t"/>
          <a:lstStyle>
            <a:lvl1pPr algn="ctr" defTabSz="1828800">
              <a:defRPr sz="1300">
                <a:solidFill>
                  <a:srgbClr val="A6A6A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465573"/>
        </a:solidFill>
      </p:bgPr>
    </p:bg>
    <p:spTree>
      <p:nvGrpSpPr>
        <p:cNvPr id="1" name=""/>
        <p:cNvGrpSpPr/>
        <p:nvPr/>
      </p:nvGrpSpPr>
      <p:grpSpPr>
        <a:xfrm>
          <a:off x="0" y="0"/>
          <a:ext cx="0" cy="0"/>
          <a:chOff x="0" y="0"/>
          <a:chExt cx="0" cy="0"/>
        </a:xfrm>
      </p:grpSpPr>
      <p:sp>
        <p:nvSpPr>
          <p:cNvPr id="581"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582" name="Texte du titre"/>
          <p:cNvSpPr txBox="1"/>
          <p:nvPr>
            <p:ph type="title"/>
          </p:nvPr>
        </p:nvSpPr>
        <p:spPr>
          <a:xfrm>
            <a:off x="928699" y="1089720"/>
            <a:ext cx="10305602" cy="2775601"/>
          </a:xfrm>
          <a:prstGeom prst="rect">
            <a:avLst/>
          </a:prstGeom>
        </p:spPr>
        <p:txBody>
          <a:bodyPr lIns="91423" tIns="91423" rIns="91423" bIns="91423" anchor="t"/>
          <a:lstStyle>
            <a:lvl1pPr>
              <a:lnSpc>
                <a:spcPct val="100000"/>
              </a:lnSpc>
              <a:defRPr sz="7700">
                <a:solidFill>
                  <a:srgbClr val="FFFFFF"/>
                </a:solidFill>
                <a:latin typeface="Titillium Web ExtraLight"/>
                <a:ea typeface="Titillium Web ExtraLight"/>
                <a:cs typeface="Titillium Web ExtraLight"/>
                <a:sym typeface="Titillium Web ExtraLight"/>
              </a:defRPr>
            </a:lvl1pPr>
          </a:lstStyle>
          <a:p>
            <a:pPr/>
            <a:r>
              <a:t>Texte du titre</a:t>
            </a:r>
          </a:p>
        </p:txBody>
      </p:sp>
      <p:grpSp>
        <p:nvGrpSpPr>
          <p:cNvPr id="616" name="Google Shape;12;p2"/>
          <p:cNvGrpSpPr/>
          <p:nvPr/>
        </p:nvGrpSpPr>
        <p:grpSpPr>
          <a:xfrm>
            <a:off x="38108" y="2929095"/>
            <a:ext cx="12125317" cy="3929027"/>
            <a:chOff x="0" y="0"/>
            <a:chExt cx="12125315" cy="3929025"/>
          </a:xfrm>
        </p:grpSpPr>
        <p:sp>
          <p:nvSpPr>
            <p:cNvPr id="583" name="Google Shape;13;p2"/>
            <p:cNvSpPr/>
            <p:nvPr/>
          </p:nvSpPr>
          <p:spPr>
            <a:xfrm>
              <a:off x="361942" y="2356533"/>
              <a:ext cx="304812" cy="15724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4" name="Google Shape;14;p2"/>
            <p:cNvSpPr/>
            <p:nvPr/>
          </p:nvSpPr>
          <p:spPr>
            <a:xfrm>
              <a:off x="-1" y="1701709"/>
              <a:ext cx="304813" cy="2227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5" name="Google Shape;15;p2"/>
            <p:cNvSpPr/>
            <p:nvPr/>
          </p:nvSpPr>
          <p:spPr>
            <a:xfrm>
              <a:off x="731051" y="1025348"/>
              <a:ext cx="307159" cy="29036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6" name="Google Shape;16;p2"/>
            <p:cNvSpPr/>
            <p:nvPr/>
          </p:nvSpPr>
          <p:spPr>
            <a:xfrm>
              <a:off x="1100118" y="1460482"/>
              <a:ext cx="307202" cy="24685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7" name="Google Shape;17;p2"/>
            <p:cNvSpPr/>
            <p:nvPr/>
          </p:nvSpPr>
          <p:spPr>
            <a:xfrm>
              <a:off x="1469227" y="2683984"/>
              <a:ext cx="307202" cy="12450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8" name="Google Shape;18;p2"/>
            <p:cNvSpPr/>
            <p:nvPr/>
          </p:nvSpPr>
          <p:spPr>
            <a:xfrm>
              <a:off x="1840726" y="740971"/>
              <a:ext cx="304769" cy="31880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89" name="Google Shape;19;p2"/>
            <p:cNvSpPr/>
            <p:nvPr/>
          </p:nvSpPr>
          <p:spPr>
            <a:xfrm>
              <a:off x="2209792" y="1594026"/>
              <a:ext cx="307202" cy="2334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0" name="Google Shape;20;p2"/>
            <p:cNvSpPr/>
            <p:nvPr/>
          </p:nvSpPr>
          <p:spPr>
            <a:xfrm>
              <a:off x="2578901" y="1025348"/>
              <a:ext cx="307160" cy="29036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1" name="Google Shape;21;p2"/>
            <p:cNvSpPr/>
            <p:nvPr/>
          </p:nvSpPr>
          <p:spPr>
            <a:xfrm>
              <a:off x="2947968" y="2029160"/>
              <a:ext cx="307202" cy="18998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2" name="Google Shape;22;p2"/>
            <p:cNvSpPr/>
            <p:nvPr/>
          </p:nvSpPr>
          <p:spPr>
            <a:xfrm>
              <a:off x="3317077" y="740971"/>
              <a:ext cx="307202" cy="31880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3" name="Google Shape;23;p2"/>
            <p:cNvSpPr/>
            <p:nvPr/>
          </p:nvSpPr>
          <p:spPr>
            <a:xfrm>
              <a:off x="3688576" y="1594026"/>
              <a:ext cx="304770" cy="2334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4" name="Google Shape;24;p2"/>
            <p:cNvSpPr/>
            <p:nvPr/>
          </p:nvSpPr>
          <p:spPr>
            <a:xfrm>
              <a:off x="4057643" y="348987"/>
              <a:ext cx="307202" cy="35800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5" name="Google Shape;25;p2"/>
            <p:cNvSpPr/>
            <p:nvPr/>
          </p:nvSpPr>
          <p:spPr>
            <a:xfrm>
              <a:off x="4426753" y="740971"/>
              <a:ext cx="307159" cy="31880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6" name="Google Shape;26;p2"/>
            <p:cNvSpPr/>
            <p:nvPr/>
          </p:nvSpPr>
          <p:spPr>
            <a:xfrm>
              <a:off x="4795820" y="1701709"/>
              <a:ext cx="307202" cy="2227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7" name="Google Shape;27;p2"/>
            <p:cNvSpPr/>
            <p:nvPr/>
          </p:nvSpPr>
          <p:spPr>
            <a:xfrm>
              <a:off x="5167317" y="2356533"/>
              <a:ext cx="304813" cy="15724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8" name="Google Shape;28;p2"/>
            <p:cNvSpPr/>
            <p:nvPr/>
          </p:nvSpPr>
          <p:spPr>
            <a:xfrm>
              <a:off x="5536384" y="1856789"/>
              <a:ext cx="307202" cy="20722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599" name="Google Shape;29;p2"/>
            <p:cNvSpPr/>
            <p:nvPr/>
          </p:nvSpPr>
          <p:spPr>
            <a:xfrm>
              <a:off x="5905494" y="1180428"/>
              <a:ext cx="307202" cy="27485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0" name="Google Shape;30;p2"/>
            <p:cNvSpPr/>
            <p:nvPr/>
          </p:nvSpPr>
          <p:spPr>
            <a:xfrm>
              <a:off x="6274604" y="740971"/>
              <a:ext cx="307159" cy="31880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1" name="Google Shape;31;p2"/>
            <p:cNvSpPr/>
            <p:nvPr/>
          </p:nvSpPr>
          <p:spPr>
            <a:xfrm>
              <a:off x="6643670" y="-1"/>
              <a:ext cx="307202" cy="39290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2" name="Google Shape;32;p2"/>
            <p:cNvSpPr/>
            <p:nvPr/>
          </p:nvSpPr>
          <p:spPr>
            <a:xfrm>
              <a:off x="7015169" y="1025348"/>
              <a:ext cx="304813" cy="29036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3" name="Google Shape;33;p2"/>
            <p:cNvSpPr/>
            <p:nvPr/>
          </p:nvSpPr>
          <p:spPr>
            <a:xfrm>
              <a:off x="7384236" y="456670"/>
              <a:ext cx="307202" cy="347235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4" name="Google Shape;34;p2"/>
            <p:cNvSpPr/>
            <p:nvPr/>
          </p:nvSpPr>
          <p:spPr>
            <a:xfrm>
              <a:off x="7753345" y="740971"/>
              <a:ext cx="307202" cy="31880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5" name="Google Shape;35;p2"/>
            <p:cNvSpPr/>
            <p:nvPr/>
          </p:nvSpPr>
          <p:spPr>
            <a:xfrm>
              <a:off x="8122454" y="1964473"/>
              <a:ext cx="307160" cy="196455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6" name="Google Shape;36;p2"/>
            <p:cNvSpPr/>
            <p:nvPr/>
          </p:nvSpPr>
          <p:spPr>
            <a:xfrm>
              <a:off x="8493910" y="1460482"/>
              <a:ext cx="304814" cy="24685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7" name="Google Shape;37;p2"/>
            <p:cNvSpPr/>
            <p:nvPr/>
          </p:nvSpPr>
          <p:spPr>
            <a:xfrm>
              <a:off x="8863021" y="2468540"/>
              <a:ext cx="307159" cy="14604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8" name="Google Shape;38;p2"/>
            <p:cNvSpPr/>
            <p:nvPr/>
          </p:nvSpPr>
          <p:spPr>
            <a:xfrm>
              <a:off x="9232086" y="1025348"/>
              <a:ext cx="307202" cy="29036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09" name="Google Shape;39;p2"/>
            <p:cNvSpPr/>
            <p:nvPr/>
          </p:nvSpPr>
          <p:spPr>
            <a:xfrm>
              <a:off x="9601196" y="1701709"/>
              <a:ext cx="307202" cy="2227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0" name="Google Shape;40;p2"/>
            <p:cNvSpPr/>
            <p:nvPr/>
          </p:nvSpPr>
          <p:spPr>
            <a:xfrm>
              <a:off x="9970306" y="611751"/>
              <a:ext cx="307159" cy="33172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1" name="Google Shape;41;p2"/>
            <p:cNvSpPr/>
            <p:nvPr/>
          </p:nvSpPr>
          <p:spPr>
            <a:xfrm>
              <a:off x="10341761" y="1180428"/>
              <a:ext cx="304813" cy="27485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2" name="Google Shape;42;p2"/>
            <p:cNvSpPr/>
            <p:nvPr/>
          </p:nvSpPr>
          <p:spPr>
            <a:xfrm>
              <a:off x="10710871" y="198153"/>
              <a:ext cx="307160" cy="37308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3" name="Google Shape;43;p2"/>
            <p:cNvSpPr/>
            <p:nvPr/>
          </p:nvSpPr>
          <p:spPr>
            <a:xfrm>
              <a:off x="11079938" y="-1"/>
              <a:ext cx="307202" cy="39290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4" name="Google Shape;44;p2"/>
            <p:cNvSpPr/>
            <p:nvPr/>
          </p:nvSpPr>
          <p:spPr>
            <a:xfrm>
              <a:off x="11449046" y="1025348"/>
              <a:ext cx="307202" cy="29036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5" name="Google Shape;45;p2"/>
            <p:cNvSpPr/>
            <p:nvPr/>
          </p:nvSpPr>
          <p:spPr>
            <a:xfrm>
              <a:off x="11820546" y="198153"/>
              <a:ext cx="304770" cy="37308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683" name="Google Shape;46;p2"/>
          <p:cNvGrpSpPr/>
          <p:nvPr/>
        </p:nvGrpSpPr>
        <p:grpSpPr>
          <a:xfrm>
            <a:off x="38108" y="4480047"/>
            <a:ext cx="12125317" cy="2378075"/>
            <a:chOff x="0" y="0"/>
            <a:chExt cx="12125315" cy="2378073"/>
          </a:xfrm>
        </p:grpSpPr>
        <p:sp>
          <p:nvSpPr>
            <p:cNvPr id="617" name="Google Shape;47;p2"/>
            <p:cNvSpPr/>
            <p:nvPr/>
          </p:nvSpPr>
          <p:spPr>
            <a:xfrm>
              <a:off x="542934" y="1507802"/>
              <a:ext cx="123820" cy="8702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8" name="Google Shape;48;p2"/>
            <p:cNvSpPr/>
            <p:nvPr/>
          </p:nvSpPr>
          <p:spPr>
            <a:xfrm>
              <a:off x="361942" y="1158891"/>
              <a:ext cx="123820" cy="12191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19" name="Google Shape;49;p2"/>
            <p:cNvSpPr/>
            <p:nvPr/>
          </p:nvSpPr>
          <p:spPr>
            <a:xfrm>
              <a:off x="180992" y="999489"/>
              <a:ext cx="123821"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0" name="Google Shape;50;p2"/>
            <p:cNvSpPr/>
            <p:nvPr/>
          </p:nvSpPr>
          <p:spPr>
            <a:xfrm>
              <a:off x="-1" y="1404441"/>
              <a:ext cx="123821"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1" name="Google Shape;51;p2"/>
            <p:cNvSpPr/>
            <p:nvPr/>
          </p:nvSpPr>
          <p:spPr>
            <a:xfrm>
              <a:off x="912000" y="999489"/>
              <a:ext cx="126210"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2" name="Google Shape;52;p2"/>
            <p:cNvSpPr/>
            <p:nvPr/>
          </p:nvSpPr>
          <p:spPr>
            <a:xfrm>
              <a:off x="731051" y="1434623"/>
              <a:ext cx="126210" cy="9434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3" name="Google Shape;53;p2"/>
            <p:cNvSpPr/>
            <p:nvPr/>
          </p:nvSpPr>
          <p:spPr>
            <a:xfrm>
              <a:off x="1281110" y="551386"/>
              <a:ext cx="126210" cy="18266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4" name="Google Shape;54;p2"/>
            <p:cNvSpPr/>
            <p:nvPr/>
          </p:nvSpPr>
          <p:spPr>
            <a:xfrm>
              <a:off x="1100118" y="827118"/>
              <a:ext cx="126210" cy="155095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5" name="Google Shape;55;p2"/>
            <p:cNvSpPr/>
            <p:nvPr/>
          </p:nvSpPr>
          <p:spPr>
            <a:xfrm>
              <a:off x="1650219" y="1361367"/>
              <a:ext cx="126210" cy="101670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6" name="Google Shape;56;p2"/>
            <p:cNvSpPr/>
            <p:nvPr/>
          </p:nvSpPr>
          <p:spPr>
            <a:xfrm>
              <a:off x="1469227" y="870191"/>
              <a:ext cx="126210" cy="1507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7" name="Google Shape;57;p2"/>
            <p:cNvSpPr/>
            <p:nvPr/>
          </p:nvSpPr>
          <p:spPr>
            <a:xfrm>
              <a:off x="2019286" y="999489"/>
              <a:ext cx="126209"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8" name="Google Shape;58;p2"/>
            <p:cNvSpPr/>
            <p:nvPr/>
          </p:nvSpPr>
          <p:spPr>
            <a:xfrm>
              <a:off x="1838336" y="1361367"/>
              <a:ext cx="126210" cy="101670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29" name="Google Shape;59;p2"/>
            <p:cNvSpPr/>
            <p:nvPr/>
          </p:nvSpPr>
          <p:spPr>
            <a:xfrm>
              <a:off x="2390784" y="723757"/>
              <a:ext cx="123821" cy="1654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0" name="Google Shape;60;p2"/>
            <p:cNvSpPr/>
            <p:nvPr/>
          </p:nvSpPr>
          <p:spPr>
            <a:xfrm>
              <a:off x="2209792" y="1158891"/>
              <a:ext cx="126210" cy="12191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1" name="Google Shape;61;p2"/>
            <p:cNvSpPr/>
            <p:nvPr/>
          </p:nvSpPr>
          <p:spPr>
            <a:xfrm>
              <a:off x="2759851" y="551386"/>
              <a:ext cx="126210" cy="18266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2" name="Google Shape;62;p2"/>
            <p:cNvSpPr/>
            <p:nvPr/>
          </p:nvSpPr>
          <p:spPr>
            <a:xfrm>
              <a:off x="2578901" y="723757"/>
              <a:ext cx="126210" cy="1654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3" name="Google Shape;63;p2"/>
            <p:cNvSpPr/>
            <p:nvPr/>
          </p:nvSpPr>
          <p:spPr>
            <a:xfrm>
              <a:off x="3128960" y="1335508"/>
              <a:ext cx="126210" cy="10425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4" name="Google Shape;64;p2"/>
            <p:cNvSpPr/>
            <p:nvPr/>
          </p:nvSpPr>
          <p:spPr>
            <a:xfrm>
              <a:off x="2947968" y="913265"/>
              <a:ext cx="126210" cy="14648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5" name="Google Shape;65;p2"/>
            <p:cNvSpPr/>
            <p:nvPr/>
          </p:nvSpPr>
          <p:spPr>
            <a:xfrm>
              <a:off x="3498069" y="1318294"/>
              <a:ext cx="126210" cy="1059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6" name="Google Shape;66;p2"/>
            <p:cNvSpPr/>
            <p:nvPr/>
          </p:nvSpPr>
          <p:spPr>
            <a:xfrm>
              <a:off x="3317077" y="1464728"/>
              <a:ext cx="126210" cy="9133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7" name="Google Shape;67;p2"/>
            <p:cNvSpPr/>
            <p:nvPr/>
          </p:nvSpPr>
          <p:spPr>
            <a:xfrm>
              <a:off x="3869525" y="637610"/>
              <a:ext cx="123821" cy="174046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8" name="Google Shape;68;p2"/>
            <p:cNvSpPr/>
            <p:nvPr/>
          </p:nvSpPr>
          <p:spPr>
            <a:xfrm>
              <a:off x="3688576" y="1158891"/>
              <a:ext cx="123821" cy="12191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39" name="Google Shape;69;p2"/>
            <p:cNvSpPr/>
            <p:nvPr/>
          </p:nvSpPr>
          <p:spPr>
            <a:xfrm>
              <a:off x="4238635" y="551386"/>
              <a:ext cx="126210" cy="18266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0" name="Google Shape;70;p2"/>
            <p:cNvSpPr/>
            <p:nvPr/>
          </p:nvSpPr>
          <p:spPr>
            <a:xfrm>
              <a:off x="4057643" y="379092"/>
              <a:ext cx="126210" cy="19989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1" name="Google Shape;71;p2"/>
            <p:cNvSpPr/>
            <p:nvPr/>
          </p:nvSpPr>
          <p:spPr>
            <a:xfrm>
              <a:off x="4607702" y="900374"/>
              <a:ext cx="126210" cy="14776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2" name="Google Shape;72;p2"/>
            <p:cNvSpPr/>
            <p:nvPr/>
          </p:nvSpPr>
          <p:spPr>
            <a:xfrm>
              <a:off x="4426753" y="379092"/>
              <a:ext cx="126210" cy="19989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3" name="Google Shape;73;p2"/>
            <p:cNvSpPr/>
            <p:nvPr/>
          </p:nvSpPr>
          <p:spPr>
            <a:xfrm>
              <a:off x="4976812"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4" name="Google Shape;74;p2"/>
            <p:cNvSpPr/>
            <p:nvPr/>
          </p:nvSpPr>
          <p:spPr>
            <a:xfrm>
              <a:off x="4795820" y="723757"/>
              <a:ext cx="126210" cy="1654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5" name="Google Shape;75;p2"/>
            <p:cNvSpPr/>
            <p:nvPr/>
          </p:nvSpPr>
          <p:spPr>
            <a:xfrm>
              <a:off x="5345920" y="1158891"/>
              <a:ext cx="126210" cy="12191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6" name="Google Shape;76;p2"/>
            <p:cNvSpPr/>
            <p:nvPr/>
          </p:nvSpPr>
          <p:spPr>
            <a:xfrm>
              <a:off x="5164928" y="1637099"/>
              <a:ext cx="126210" cy="7409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7" name="Google Shape;77;p2"/>
            <p:cNvSpPr/>
            <p:nvPr/>
          </p:nvSpPr>
          <p:spPr>
            <a:xfrm>
              <a:off x="5717376" y="1158891"/>
              <a:ext cx="126210" cy="12191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8" name="Google Shape;78;p2"/>
            <p:cNvSpPr/>
            <p:nvPr/>
          </p:nvSpPr>
          <p:spPr>
            <a:xfrm>
              <a:off x="5536384"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49" name="Google Shape;79;p2"/>
            <p:cNvSpPr/>
            <p:nvPr/>
          </p:nvSpPr>
          <p:spPr>
            <a:xfrm>
              <a:off x="6086486" y="999489"/>
              <a:ext cx="126210"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0" name="Google Shape;80;p2"/>
            <p:cNvSpPr/>
            <p:nvPr/>
          </p:nvSpPr>
          <p:spPr>
            <a:xfrm>
              <a:off x="5905494"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1" name="Google Shape;81;p2"/>
            <p:cNvSpPr/>
            <p:nvPr/>
          </p:nvSpPr>
          <p:spPr>
            <a:xfrm>
              <a:off x="6455553" y="551386"/>
              <a:ext cx="126210" cy="18266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2" name="Google Shape;82;p2"/>
            <p:cNvSpPr/>
            <p:nvPr/>
          </p:nvSpPr>
          <p:spPr>
            <a:xfrm>
              <a:off x="6274604" y="723757"/>
              <a:ext cx="126210" cy="16543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3" name="Google Shape;83;p2"/>
            <p:cNvSpPr/>
            <p:nvPr/>
          </p:nvSpPr>
          <p:spPr>
            <a:xfrm>
              <a:off x="6824662" y="-1"/>
              <a:ext cx="126210" cy="23780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4" name="Google Shape;84;p2"/>
            <p:cNvSpPr/>
            <p:nvPr/>
          </p:nvSpPr>
          <p:spPr>
            <a:xfrm>
              <a:off x="6643670" y="172292"/>
              <a:ext cx="126210" cy="22057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5" name="Google Shape;85;p2"/>
            <p:cNvSpPr/>
            <p:nvPr/>
          </p:nvSpPr>
          <p:spPr>
            <a:xfrm>
              <a:off x="7196118" y="999489"/>
              <a:ext cx="126210"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6" name="Google Shape;86;p2"/>
            <p:cNvSpPr/>
            <p:nvPr/>
          </p:nvSpPr>
          <p:spPr>
            <a:xfrm>
              <a:off x="7015169" y="288623"/>
              <a:ext cx="126210" cy="20894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7" name="Google Shape;87;p2"/>
            <p:cNvSpPr/>
            <p:nvPr/>
          </p:nvSpPr>
          <p:spPr>
            <a:xfrm>
              <a:off x="7565228" y="1361367"/>
              <a:ext cx="126210" cy="101670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8" name="Google Shape;88;p2"/>
            <p:cNvSpPr/>
            <p:nvPr/>
          </p:nvSpPr>
          <p:spPr>
            <a:xfrm>
              <a:off x="7384236" y="624642"/>
              <a:ext cx="126210" cy="17534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59" name="Google Shape;89;p2"/>
            <p:cNvSpPr/>
            <p:nvPr/>
          </p:nvSpPr>
          <p:spPr>
            <a:xfrm>
              <a:off x="7934337" y="999489"/>
              <a:ext cx="126210"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0" name="Google Shape;90;p2"/>
            <p:cNvSpPr/>
            <p:nvPr/>
          </p:nvSpPr>
          <p:spPr>
            <a:xfrm>
              <a:off x="7753345" y="1581057"/>
              <a:ext cx="126210" cy="79701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1" name="Google Shape;91;p2"/>
            <p:cNvSpPr/>
            <p:nvPr/>
          </p:nvSpPr>
          <p:spPr>
            <a:xfrm>
              <a:off x="8303404" y="1568166"/>
              <a:ext cx="126210" cy="8099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2" name="Google Shape;92;p2"/>
            <p:cNvSpPr/>
            <p:nvPr/>
          </p:nvSpPr>
          <p:spPr>
            <a:xfrm>
              <a:off x="8122454"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3" name="Google Shape;93;p2"/>
            <p:cNvSpPr/>
            <p:nvPr/>
          </p:nvSpPr>
          <p:spPr>
            <a:xfrm>
              <a:off x="8674903" y="840086"/>
              <a:ext cx="123821" cy="15379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4" name="Google Shape;94;p2"/>
            <p:cNvSpPr/>
            <p:nvPr/>
          </p:nvSpPr>
          <p:spPr>
            <a:xfrm>
              <a:off x="8493910" y="1404441"/>
              <a:ext cx="123821"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5" name="Google Shape;95;p2"/>
            <p:cNvSpPr/>
            <p:nvPr/>
          </p:nvSpPr>
          <p:spPr>
            <a:xfrm>
              <a:off x="9043969" y="1568166"/>
              <a:ext cx="126210" cy="8099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6" name="Google Shape;96;p2"/>
            <p:cNvSpPr/>
            <p:nvPr/>
          </p:nvSpPr>
          <p:spPr>
            <a:xfrm>
              <a:off x="8863021" y="1102850"/>
              <a:ext cx="126210" cy="12752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7" name="Google Shape;97;p2"/>
            <p:cNvSpPr/>
            <p:nvPr/>
          </p:nvSpPr>
          <p:spPr>
            <a:xfrm>
              <a:off x="9413078"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8" name="Google Shape;98;p2"/>
            <p:cNvSpPr/>
            <p:nvPr/>
          </p:nvSpPr>
          <p:spPr>
            <a:xfrm>
              <a:off x="9232086" y="900374"/>
              <a:ext cx="126210" cy="14776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69" name="Google Shape;99;p2"/>
            <p:cNvSpPr/>
            <p:nvPr/>
          </p:nvSpPr>
          <p:spPr>
            <a:xfrm>
              <a:off x="9782188" y="1404441"/>
              <a:ext cx="126210" cy="973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0" name="Google Shape;100;p2"/>
            <p:cNvSpPr/>
            <p:nvPr/>
          </p:nvSpPr>
          <p:spPr>
            <a:xfrm>
              <a:off x="9601196" y="1611240"/>
              <a:ext cx="126210" cy="7668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1" name="Google Shape;101;p2"/>
            <p:cNvSpPr/>
            <p:nvPr/>
          </p:nvSpPr>
          <p:spPr>
            <a:xfrm>
              <a:off x="10153645" y="1145923"/>
              <a:ext cx="123820" cy="1232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2" name="Google Shape;102;p2"/>
            <p:cNvSpPr/>
            <p:nvPr/>
          </p:nvSpPr>
          <p:spPr>
            <a:xfrm>
              <a:off x="9970306" y="1942936"/>
              <a:ext cx="126210" cy="4351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3" name="Google Shape;103;p2"/>
            <p:cNvSpPr/>
            <p:nvPr/>
          </p:nvSpPr>
          <p:spPr>
            <a:xfrm>
              <a:off x="10522753" y="1813716"/>
              <a:ext cx="126210" cy="56435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4" name="Google Shape;104;p2"/>
            <p:cNvSpPr/>
            <p:nvPr/>
          </p:nvSpPr>
          <p:spPr>
            <a:xfrm>
              <a:off x="10341761" y="1494911"/>
              <a:ext cx="126210" cy="8831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5" name="Google Shape;105;p2"/>
            <p:cNvSpPr/>
            <p:nvPr/>
          </p:nvSpPr>
          <p:spPr>
            <a:xfrm>
              <a:off x="10891821" y="999489"/>
              <a:ext cx="126210" cy="13785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6" name="Google Shape;106;p2"/>
            <p:cNvSpPr/>
            <p:nvPr/>
          </p:nvSpPr>
          <p:spPr>
            <a:xfrm>
              <a:off x="10710871" y="1494911"/>
              <a:ext cx="126210" cy="8831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7" name="Google Shape;107;p2"/>
            <p:cNvSpPr/>
            <p:nvPr/>
          </p:nvSpPr>
          <p:spPr>
            <a:xfrm>
              <a:off x="11260930" y="1361367"/>
              <a:ext cx="126210" cy="101670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8" name="Google Shape;108;p2"/>
            <p:cNvSpPr/>
            <p:nvPr/>
          </p:nvSpPr>
          <p:spPr>
            <a:xfrm>
              <a:off x="11079938" y="797013"/>
              <a:ext cx="126210" cy="15810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79" name="Google Shape;109;p2"/>
            <p:cNvSpPr/>
            <p:nvPr/>
          </p:nvSpPr>
          <p:spPr>
            <a:xfrm>
              <a:off x="11630038" y="607428"/>
              <a:ext cx="126210" cy="17706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80" name="Google Shape;110;p2"/>
            <p:cNvSpPr/>
            <p:nvPr/>
          </p:nvSpPr>
          <p:spPr>
            <a:xfrm>
              <a:off x="11449046" y="331696"/>
              <a:ext cx="126210" cy="2046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81" name="Google Shape;111;p2"/>
            <p:cNvSpPr/>
            <p:nvPr/>
          </p:nvSpPr>
          <p:spPr>
            <a:xfrm>
              <a:off x="12001495" y="607428"/>
              <a:ext cx="123821" cy="17706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82" name="Google Shape;112;p2"/>
            <p:cNvSpPr/>
            <p:nvPr/>
          </p:nvSpPr>
          <p:spPr>
            <a:xfrm>
              <a:off x="11820546" y="55964"/>
              <a:ext cx="123821" cy="232211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684" name="Google Shape;113;p2"/>
          <p:cNvSpPr/>
          <p:nvPr/>
        </p:nvSpPr>
        <p:spPr>
          <a:xfrm>
            <a:off x="0" y="2973315"/>
            <a:ext cx="12192001" cy="1724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685" name="Numéro de diapositive"/>
          <p:cNvSpPr txBox="1"/>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ubtitle">
    <p:bg>
      <p:bgPr>
        <a:solidFill>
          <a:srgbClr val="465573"/>
        </a:solidFill>
      </p:bgPr>
    </p:bg>
    <p:spTree>
      <p:nvGrpSpPr>
        <p:cNvPr id="1" name=""/>
        <p:cNvGrpSpPr/>
        <p:nvPr/>
      </p:nvGrpSpPr>
      <p:grpSpPr>
        <a:xfrm>
          <a:off x="0" y="0"/>
          <a:ext cx="0" cy="0"/>
          <a:chOff x="0" y="0"/>
          <a:chExt cx="0" cy="0"/>
        </a:xfrm>
      </p:grpSpPr>
      <p:sp>
        <p:nvSpPr>
          <p:cNvPr id="692"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693" name="Texte du titre"/>
          <p:cNvSpPr txBox="1"/>
          <p:nvPr>
            <p:ph type="title"/>
          </p:nvPr>
        </p:nvSpPr>
        <p:spPr>
          <a:xfrm>
            <a:off x="597693" y="891922"/>
            <a:ext cx="10363201" cy="1546401"/>
          </a:xfrm>
          <a:prstGeom prst="rect">
            <a:avLst/>
          </a:prstGeom>
        </p:spPr>
        <p:txBody>
          <a:bodyPr lIns="91423" tIns="91423" rIns="91423" bIns="91423" anchor="t"/>
          <a:lstStyle>
            <a:lvl1pPr>
              <a:lnSpc>
                <a:spcPct val="100000"/>
              </a:lnSpc>
              <a:defRPr sz="64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694" name="Texte niveau 1…"/>
          <p:cNvSpPr txBox="1"/>
          <p:nvPr>
            <p:ph type="body" sz="quarter" idx="1"/>
          </p:nvPr>
        </p:nvSpPr>
        <p:spPr>
          <a:xfrm>
            <a:off x="597693" y="2113513"/>
            <a:ext cx="10363201" cy="1046402"/>
          </a:xfrm>
          <a:prstGeom prst="rect">
            <a:avLst/>
          </a:prstGeom>
        </p:spPr>
        <p:txBody>
          <a:bodyPr lIns="91423" tIns="91423" rIns="91423" bIns="91423"/>
          <a:lstStyle>
            <a:lvl1pPr marL="304800">
              <a:lnSpc>
                <a:spcPct val="100000"/>
              </a:lnSpc>
              <a:spcBef>
                <a:spcPts val="0"/>
              </a:spcBef>
              <a:buSzTx/>
              <a:buFontTx/>
              <a:buNone/>
              <a:defRPr sz="2400">
                <a:solidFill>
                  <a:srgbClr val="6E86B6"/>
                </a:solidFill>
                <a:latin typeface="Titillium Web"/>
                <a:ea typeface="Titillium Web"/>
                <a:cs typeface="Titillium Web"/>
                <a:sym typeface="Titillium Web"/>
              </a:defRPr>
            </a:lvl1pPr>
            <a:lvl2pPr marL="304800" indent="76200">
              <a:lnSpc>
                <a:spcPct val="100000"/>
              </a:lnSpc>
              <a:spcBef>
                <a:spcPts val="0"/>
              </a:spcBef>
              <a:buSzTx/>
              <a:buFontTx/>
              <a:buNone/>
              <a:defRPr sz="2400">
                <a:solidFill>
                  <a:srgbClr val="6E86B6"/>
                </a:solidFill>
                <a:latin typeface="Titillium Web"/>
                <a:ea typeface="Titillium Web"/>
                <a:cs typeface="Titillium Web"/>
                <a:sym typeface="Titillium Web"/>
              </a:defRPr>
            </a:lvl2pPr>
            <a:lvl3pPr marL="304800" indent="76200">
              <a:lnSpc>
                <a:spcPct val="100000"/>
              </a:lnSpc>
              <a:spcBef>
                <a:spcPts val="0"/>
              </a:spcBef>
              <a:buSzTx/>
              <a:buFontTx/>
              <a:buNone/>
              <a:defRPr sz="2400">
                <a:solidFill>
                  <a:srgbClr val="6E86B6"/>
                </a:solidFill>
                <a:latin typeface="Titillium Web"/>
                <a:ea typeface="Titillium Web"/>
                <a:cs typeface="Titillium Web"/>
                <a:sym typeface="Titillium Web"/>
              </a:defRPr>
            </a:lvl3pPr>
            <a:lvl4pPr marL="304800" indent="76200">
              <a:lnSpc>
                <a:spcPct val="100000"/>
              </a:lnSpc>
              <a:spcBef>
                <a:spcPts val="0"/>
              </a:spcBef>
              <a:buSzTx/>
              <a:buFontTx/>
              <a:buNone/>
              <a:defRPr sz="2400">
                <a:solidFill>
                  <a:srgbClr val="6E86B6"/>
                </a:solidFill>
                <a:latin typeface="Titillium Web"/>
                <a:ea typeface="Titillium Web"/>
                <a:cs typeface="Titillium Web"/>
                <a:sym typeface="Titillium Web"/>
              </a:defRPr>
            </a:lvl4pPr>
            <a:lvl5pPr marL="304800" indent="76200">
              <a:lnSpc>
                <a:spcPct val="100000"/>
              </a:lnSpc>
              <a:spcBef>
                <a:spcPts val="0"/>
              </a:spcBef>
              <a:buSzTx/>
              <a:buFontTx/>
              <a:buNone/>
              <a:defRPr sz="2400">
                <a:solidFill>
                  <a:srgbClr val="6E86B6"/>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grpSp>
        <p:nvGrpSpPr>
          <p:cNvPr id="728" name="Google Shape;117;p3"/>
          <p:cNvGrpSpPr/>
          <p:nvPr/>
        </p:nvGrpSpPr>
        <p:grpSpPr>
          <a:xfrm>
            <a:off x="38108" y="2929095"/>
            <a:ext cx="12125317" cy="3929027"/>
            <a:chOff x="0" y="0"/>
            <a:chExt cx="12125315" cy="3929025"/>
          </a:xfrm>
        </p:grpSpPr>
        <p:sp>
          <p:nvSpPr>
            <p:cNvPr id="695" name="Google Shape;118;p3"/>
            <p:cNvSpPr/>
            <p:nvPr/>
          </p:nvSpPr>
          <p:spPr>
            <a:xfrm>
              <a:off x="361942" y="2356533"/>
              <a:ext cx="304812" cy="157249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96" name="Google Shape;119;p3"/>
            <p:cNvSpPr/>
            <p:nvPr/>
          </p:nvSpPr>
          <p:spPr>
            <a:xfrm>
              <a:off x="-1" y="1701709"/>
              <a:ext cx="304813" cy="2227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97" name="Google Shape;120;p3"/>
            <p:cNvSpPr/>
            <p:nvPr/>
          </p:nvSpPr>
          <p:spPr>
            <a:xfrm>
              <a:off x="731051" y="1025348"/>
              <a:ext cx="307159" cy="290367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98" name="Google Shape;121;p3"/>
            <p:cNvSpPr/>
            <p:nvPr/>
          </p:nvSpPr>
          <p:spPr>
            <a:xfrm>
              <a:off x="1100118" y="1460482"/>
              <a:ext cx="307202" cy="246854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699" name="Google Shape;122;p3"/>
            <p:cNvSpPr/>
            <p:nvPr/>
          </p:nvSpPr>
          <p:spPr>
            <a:xfrm>
              <a:off x="1469227" y="2683984"/>
              <a:ext cx="307202" cy="124504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0" name="Google Shape;123;p3"/>
            <p:cNvSpPr/>
            <p:nvPr/>
          </p:nvSpPr>
          <p:spPr>
            <a:xfrm>
              <a:off x="1840726" y="740971"/>
              <a:ext cx="304769" cy="31880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1" name="Google Shape;124;p3"/>
            <p:cNvSpPr/>
            <p:nvPr/>
          </p:nvSpPr>
          <p:spPr>
            <a:xfrm>
              <a:off x="2209792" y="1594026"/>
              <a:ext cx="307202" cy="233499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2" name="Google Shape;125;p3"/>
            <p:cNvSpPr/>
            <p:nvPr/>
          </p:nvSpPr>
          <p:spPr>
            <a:xfrm>
              <a:off x="2578901" y="1025348"/>
              <a:ext cx="307160" cy="290367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3" name="Google Shape;126;p3"/>
            <p:cNvSpPr/>
            <p:nvPr/>
          </p:nvSpPr>
          <p:spPr>
            <a:xfrm>
              <a:off x="2947968" y="2029160"/>
              <a:ext cx="307202" cy="189986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4" name="Google Shape;127;p3"/>
            <p:cNvSpPr/>
            <p:nvPr/>
          </p:nvSpPr>
          <p:spPr>
            <a:xfrm>
              <a:off x="3317077" y="740971"/>
              <a:ext cx="307202" cy="31880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5" name="Google Shape;128;p3"/>
            <p:cNvSpPr/>
            <p:nvPr/>
          </p:nvSpPr>
          <p:spPr>
            <a:xfrm>
              <a:off x="3688576" y="1594026"/>
              <a:ext cx="304770" cy="233499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6" name="Google Shape;129;p3"/>
            <p:cNvSpPr/>
            <p:nvPr/>
          </p:nvSpPr>
          <p:spPr>
            <a:xfrm>
              <a:off x="4057643" y="348987"/>
              <a:ext cx="307202" cy="358003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7" name="Google Shape;130;p3"/>
            <p:cNvSpPr/>
            <p:nvPr/>
          </p:nvSpPr>
          <p:spPr>
            <a:xfrm>
              <a:off x="4426753" y="740971"/>
              <a:ext cx="307159" cy="31880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8" name="Google Shape;131;p3"/>
            <p:cNvSpPr/>
            <p:nvPr/>
          </p:nvSpPr>
          <p:spPr>
            <a:xfrm>
              <a:off x="4795820" y="1701709"/>
              <a:ext cx="307202" cy="2227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09" name="Google Shape;132;p3"/>
            <p:cNvSpPr/>
            <p:nvPr/>
          </p:nvSpPr>
          <p:spPr>
            <a:xfrm>
              <a:off x="5167317" y="2356533"/>
              <a:ext cx="304813" cy="157249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0" name="Google Shape;133;p3"/>
            <p:cNvSpPr/>
            <p:nvPr/>
          </p:nvSpPr>
          <p:spPr>
            <a:xfrm>
              <a:off x="5536384" y="1856789"/>
              <a:ext cx="307202" cy="207223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1" name="Google Shape;134;p3"/>
            <p:cNvSpPr/>
            <p:nvPr/>
          </p:nvSpPr>
          <p:spPr>
            <a:xfrm>
              <a:off x="5905494" y="1180428"/>
              <a:ext cx="307202" cy="274859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2" name="Google Shape;135;p3"/>
            <p:cNvSpPr/>
            <p:nvPr/>
          </p:nvSpPr>
          <p:spPr>
            <a:xfrm>
              <a:off x="6274604" y="740971"/>
              <a:ext cx="307159" cy="31880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3" name="Google Shape;136;p3"/>
            <p:cNvSpPr/>
            <p:nvPr/>
          </p:nvSpPr>
          <p:spPr>
            <a:xfrm>
              <a:off x="6643670" y="-1"/>
              <a:ext cx="307202" cy="392902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4" name="Google Shape;137;p3"/>
            <p:cNvSpPr/>
            <p:nvPr/>
          </p:nvSpPr>
          <p:spPr>
            <a:xfrm>
              <a:off x="7015169" y="1025348"/>
              <a:ext cx="304813" cy="290367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5" name="Google Shape;138;p3"/>
            <p:cNvSpPr/>
            <p:nvPr/>
          </p:nvSpPr>
          <p:spPr>
            <a:xfrm>
              <a:off x="7384236" y="456670"/>
              <a:ext cx="307202" cy="347235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6" name="Google Shape;139;p3"/>
            <p:cNvSpPr/>
            <p:nvPr/>
          </p:nvSpPr>
          <p:spPr>
            <a:xfrm>
              <a:off x="7753345" y="740971"/>
              <a:ext cx="307202" cy="31880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7" name="Google Shape;140;p3"/>
            <p:cNvSpPr/>
            <p:nvPr/>
          </p:nvSpPr>
          <p:spPr>
            <a:xfrm>
              <a:off x="8122454" y="1964473"/>
              <a:ext cx="307160" cy="196455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8" name="Google Shape;141;p3"/>
            <p:cNvSpPr/>
            <p:nvPr/>
          </p:nvSpPr>
          <p:spPr>
            <a:xfrm>
              <a:off x="8493910" y="1460482"/>
              <a:ext cx="304814" cy="246854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19" name="Google Shape;142;p3"/>
            <p:cNvSpPr/>
            <p:nvPr/>
          </p:nvSpPr>
          <p:spPr>
            <a:xfrm>
              <a:off x="8863021" y="2468540"/>
              <a:ext cx="307159" cy="14604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0" name="Google Shape;143;p3"/>
            <p:cNvSpPr/>
            <p:nvPr/>
          </p:nvSpPr>
          <p:spPr>
            <a:xfrm>
              <a:off x="9232086" y="1025348"/>
              <a:ext cx="307202" cy="290367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1" name="Google Shape;144;p3"/>
            <p:cNvSpPr/>
            <p:nvPr/>
          </p:nvSpPr>
          <p:spPr>
            <a:xfrm>
              <a:off x="9601196" y="1701709"/>
              <a:ext cx="307202" cy="2227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2" name="Google Shape;145;p3"/>
            <p:cNvSpPr/>
            <p:nvPr/>
          </p:nvSpPr>
          <p:spPr>
            <a:xfrm>
              <a:off x="9970306" y="611751"/>
              <a:ext cx="307159" cy="331727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3" name="Google Shape;146;p3"/>
            <p:cNvSpPr/>
            <p:nvPr/>
          </p:nvSpPr>
          <p:spPr>
            <a:xfrm>
              <a:off x="10341761" y="1180428"/>
              <a:ext cx="304813" cy="274859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4" name="Google Shape;147;p3"/>
            <p:cNvSpPr/>
            <p:nvPr/>
          </p:nvSpPr>
          <p:spPr>
            <a:xfrm>
              <a:off x="10710871" y="198153"/>
              <a:ext cx="307160" cy="373087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5" name="Google Shape;148;p3"/>
            <p:cNvSpPr/>
            <p:nvPr/>
          </p:nvSpPr>
          <p:spPr>
            <a:xfrm>
              <a:off x="11079938" y="-1"/>
              <a:ext cx="307202" cy="392902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6" name="Google Shape;149;p3"/>
            <p:cNvSpPr/>
            <p:nvPr/>
          </p:nvSpPr>
          <p:spPr>
            <a:xfrm>
              <a:off x="11449046" y="1025348"/>
              <a:ext cx="307202" cy="290367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27" name="Google Shape;150;p3"/>
            <p:cNvSpPr/>
            <p:nvPr/>
          </p:nvSpPr>
          <p:spPr>
            <a:xfrm>
              <a:off x="11820546" y="198153"/>
              <a:ext cx="304770" cy="373087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795" name="Google Shape;151;p3"/>
          <p:cNvGrpSpPr/>
          <p:nvPr/>
        </p:nvGrpSpPr>
        <p:grpSpPr>
          <a:xfrm>
            <a:off x="38108" y="4480047"/>
            <a:ext cx="12125317" cy="2378075"/>
            <a:chOff x="0" y="0"/>
            <a:chExt cx="12125315" cy="2378073"/>
          </a:xfrm>
        </p:grpSpPr>
        <p:sp>
          <p:nvSpPr>
            <p:cNvPr id="729" name="Google Shape;152;p3"/>
            <p:cNvSpPr/>
            <p:nvPr/>
          </p:nvSpPr>
          <p:spPr>
            <a:xfrm>
              <a:off x="542934" y="1507802"/>
              <a:ext cx="123820" cy="87027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0" name="Google Shape;153;p3"/>
            <p:cNvSpPr/>
            <p:nvPr/>
          </p:nvSpPr>
          <p:spPr>
            <a:xfrm>
              <a:off x="361942" y="1158891"/>
              <a:ext cx="123820" cy="12191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1" name="Google Shape;154;p3"/>
            <p:cNvSpPr/>
            <p:nvPr/>
          </p:nvSpPr>
          <p:spPr>
            <a:xfrm>
              <a:off x="180992" y="999489"/>
              <a:ext cx="123821"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2" name="Google Shape;155;p3"/>
            <p:cNvSpPr/>
            <p:nvPr/>
          </p:nvSpPr>
          <p:spPr>
            <a:xfrm>
              <a:off x="-1" y="1404441"/>
              <a:ext cx="123821"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3" name="Google Shape;156;p3"/>
            <p:cNvSpPr/>
            <p:nvPr/>
          </p:nvSpPr>
          <p:spPr>
            <a:xfrm>
              <a:off x="912000" y="999489"/>
              <a:ext cx="126210"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4" name="Google Shape;157;p3"/>
            <p:cNvSpPr/>
            <p:nvPr/>
          </p:nvSpPr>
          <p:spPr>
            <a:xfrm>
              <a:off x="731051" y="1434623"/>
              <a:ext cx="126210" cy="94344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5" name="Google Shape;158;p3"/>
            <p:cNvSpPr/>
            <p:nvPr/>
          </p:nvSpPr>
          <p:spPr>
            <a:xfrm>
              <a:off x="1281110" y="551386"/>
              <a:ext cx="126210" cy="182668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6" name="Google Shape;159;p3"/>
            <p:cNvSpPr/>
            <p:nvPr/>
          </p:nvSpPr>
          <p:spPr>
            <a:xfrm>
              <a:off x="1100118" y="827118"/>
              <a:ext cx="126210" cy="155095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7" name="Google Shape;160;p3"/>
            <p:cNvSpPr/>
            <p:nvPr/>
          </p:nvSpPr>
          <p:spPr>
            <a:xfrm>
              <a:off x="1650219" y="1361367"/>
              <a:ext cx="126210" cy="101670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8" name="Google Shape;161;p3"/>
            <p:cNvSpPr/>
            <p:nvPr/>
          </p:nvSpPr>
          <p:spPr>
            <a:xfrm>
              <a:off x="1469227" y="870191"/>
              <a:ext cx="126210" cy="15078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39" name="Google Shape;162;p3"/>
            <p:cNvSpPr/>
            <p:nvPr/>
          </p:nvSpPr>
          <p:spPr>
            <a:xfrm>
              <a:off x="2019286" y="999489"/>
              <a:ext cx="126209"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0" name="Google Shape;163;p3"/>
            <p:cNvSpPr/>
            <p:nvPr/>
          </p:nvSpPr>
          <p:spPr>
            <a:xfrm>
              <a:off x="1838336" y="1361367"/>
              <a:ext cx="126210" cy="101670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1" name="Google Shape;164;p3"/>
            <p:cNvSpPr/>
            <p:nvPr/>
          </p:nvSpPr>
          <p:spPr>
            <a:xfrm>
              <a:off x="2390784" y="723757"/>
              <a:ext cx="123821" cy="1654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2" name="Google Shape;165;p3"/>
            <p:cNvSpPr/>
            <p:nvPr/>
          </p:nvSpPr>
          <p:spPr>
            <a:xfrm>
              <a:off x="2209792" y="1158891"/>
              <a:ext cx="126210" cy="12191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3" name="Google Shape;166;p3"/>
            <p:cNvSpPr/>
            <p:nvPr/>
          </p:nvSpPr>
          <p:spPr>
            <a:xfrm>
              <a:off x="2759851" y="551386"/>
              <a:ext cx="126210" cy="182668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4" name="Google Shape;167;p3"/>
            <p:cNvSpPr/>
            <p:nvPr/>
          </p:nvSpPr>
          <p:spPr>
            <a:xfrm>
              <a:off x="2578901" y="723757"/>
              <a:ext cx="126210" cy="1654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5" name="Google Shape;168;p3"/>
            <p:cNvSpPr/>
            <p:nvPr/>
          </p:nvSpPr>
          <p:spPr>
            <a:xfrm>
              <a:off x="3128960" y="1335508"/>
              <a:ext cx="126210" cy="104256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6" name="Google Shape;169;p3"/>
            <p:cNvSpPr/>
            <p:nvPr/>
          </p:nvSpPr>
          <p:spPr>
            <a:xfrm>
              <a:off x="2947968" y="913265"/>
              <a:ext cx="126210" cy="14648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7" name="Google Shape;170;p3"/>
            <p:cNvSpPr/>
            <p:nvPr/>
          </p:nvSpPr>
          <p:spPr>
            <a:xfrm>
              <a:off x="3498069" y="1318294"/>
              <a:ext cx="126210" cy="10597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8" name="Google Shape;171;p3"/>
            <p:cNvSpPr/>
            <p:nvPr/>
          </p:nvSpPr>
          <p:spPr>
            <a:xfrm>
              <a:off x="3317077" y="1464728"/>
              <a:ext cx="126210" cy="91334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49" name="Google Shape;172;p3"/>
            <p:cNvSpPr/>
            <p:nvPr/>
          </p:nvSpPr>
          <p:spPr>
            <a:xfrm>
              <a:off x="3869525" y="637610"/>
              <a:ext cx="123821" cy="174046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0" name="Google Shape;173;p3"/>
            <p:cNvSpPr/>
            <p:nvPr/>
          </p:nvSpPr>
          <p:spPr>
            <a:xfrm>
              <a:off x="3688576" y="1158891"/>
              <a:ext cx="123821" cy="12191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1" name="Google Shape;174;p3"/>
            <p:cNvSpPr/>
            <p:nvPr/>
          </p:nvSpPr>
          <p:spPr>
            <a:xfrm>
              <a:off x="4238635" y="551386"/>
              <a:ext cx="126210" cy="182668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2" name="Google Shape;175;p3"/>
            <p:cNvSpPr/>
            <p:nvPr/>
          </p:nvSpPr>
          <p:spPr>
            <a:xfrm>
              <a:off x="4057643" y="379092"/>
              <a:ext cx="126210" cy="199898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3" name="Google Shape;176;p3"/>
            <p:cNvSpPr/>
            <p:nvPr/>
          </p:nvSpPr>
          <p:spPr>
            <a:xfrm>
              <a:off x="4607702" y="900374"/>
              <a:ext cx="126210" cy="147769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4" name="Google Shape;177;p3"/>
            <p:cNvSpPr/>
            <p:nvPr/>
          </p:nvSpPr>
          <p:spPr>
            <a:xfrm>
              <a:off x="4426753" y="379092"/>
              <a:ext cx="126210" cy="199898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5" name="Google Shape;178;p3"/>
            <p:cNvSpPr/>
            <p:nvPr/>
          </p:nvSpPr>
          <p:spPr>
            <a:xfrm>
              <a:off x="4976812"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6" name="Google Shape;179;p3"/>
            <p:cNvSpPr/>
            <p:nvPr/>
          </p:nvSpPr>
          <p:spPr>
            <a:xfrm>
              <a:off x="4795820" y="723757"/>
              <a:ext cx="126210" cy="1654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7" name="Google Shape;180;p3"/>
            <p:cNvSpPr/>
            <p:nvPr/>
          </p:nvSpPr>
          <p:spPr>
            <a:xfrm>
              <a:off x="5345920" y="1158891"/>
              <a:ext cx="126210" cy="12191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8" name="Google Shape;181;p3"/>
            <p:cNvSpPr/>
            <p:nvPr/>
          </p:nvSpPr>
          <p:spPr>
            <a:xfrm>
              <a:off x="5164928" y="1637099"/>
              <a:ext cx="126210" cy="74097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59" name="Google Shape;182;p3"/>
            <p:cNvSpPr/>
            <p:nvPr/>
          </p:nvSpPr>
          <p:spPr>
            <a:xfrm>
              <a:off x="5717376" y="1158891"/>
              <a:ext cx="126210" cy="121918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0" name="Google Shape;183;p3"/>
            <p:cNvSpPr/>
            <p:nvPr/>
          </p:nvSpPr>
          <p:spPr>
            <a:xfrm>
              <a:off x="5536384"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1" name="Google Shape;184;p3"/>
            <p:cNvSpPr/>
            <p:nvPr/>
          </p:nvSpPr>
          <p:spPr>
            <a:xfrm>
              <a:off x="6086486" y="999489"/>
              <a:ext cx="126210"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2" name="Google Shape;185;p3"/>
            <p:cNvSpPr/>
            <p:nvPr/>
          </p:nvSpPr>
          <p:spPr>
            <a:xfrm>
              <a:off x="5905494"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3" name="Google Shape;186;p3"/>
            <p:cNvSpPr/>
            <p:nvPr/>
          </p:nvSpPr>
          <p:spPr>
            <a:xfrm>
              <a:off x="6455553" y="551386"/>
              <a:ext cx="126210" cy="182668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4" name="Google Shape;187;p3"/>
            <p:cNvSpPr/>
            <p:nvPr/>
          </p:nvSpPr>
          <p:spPr>
            <a:xfrm>
              <a:off x="6274604" y="723757"/>
              <a:ext cx="126210" cy="16543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5" name="Google Shape;188;p3"/>
            <p:cNvSpPr/>
            <p:nvPr/>
          </p:nvSpPr>
          <p:spPr>
            <a:xfrm>
              <a:off x="6824662" y="-1"/>
              <a:ext cx="126210" cy="237807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6" name="Google Shape;189;p3"/>
            <p:cNvSpPr/>
            <p:nvPr/>
          </p:nvSpPr>
          <p:spPr>
            <a:xfrm>
              <a:off x="6643670" y="172292"/>
              <a:ext cx="126210" cy="220578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7" name="Google Shape;190;p3"/>
            <p:cNvSpPr/>
            <p:nvPr/>
          </p:nvSpPr>
          <p:spPr>
            <a:xfrm>
              <a:off x="7196118" y="999489"/>
              <a:ext cx="126210"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8" name="Google Shape;191;p3"/>
            <p:cNvSpPr/>
            <p:nvPr/>
          </p:nvSpPr>
          <p:spPr>
            <a:xfrm>
              <a:off x="7015169" y="288623"/>
              <a:ext cx="126210" cy="208945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69" name="Google Shape;192;p3"/>
            <p:cNvSpPr/>
            <p:nvPr/>
          </p:nvSpPr>
          <p:spPr>
            <a:xfrm>
              <a:off x="7565228" y="1361367"/>
              <a:ext cx="126210" cy="101670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0" name="Google Shape;193;p3"/>
            <p:cNvSpPr/>
            <p:nvPr/>
          </p:nvSpPr>
          <p:spPr>
            <a:xfrm>
              <a:off x="7384236" y="624642"/>
              <a:ext cx="126210" cy="175343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1" name="Google Shape;194;p3"/>
            <p:cNvSpPr/>
            <p:nvPr/>
          </p:nvSpPr>
          <p:spPr>
            <a:xfrm>
              <a:off x="7934337" y="999489"/>
              <a:ext cx="126210"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2" name="Google Shape;195;p3"/>
            <p:cNvSpPr/>
            <p:nvPr/>
          </p:nvSpPr>
          <p:spPr>
            <a:xfrm>
              <a:off x="7753345" y="1581057"/>
              <a:ext cx="126210" cy="79701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3" name="Google Shape;196;p3"/>
            <p:cNvSpPr/>
            <p:nvPr/>
          </p:nvSpPr>
          <p:spPr>
            <a:xfrm>
              <a:off x="8303404" y="1568166"/>
              <a:ext cx="126210" cy="8099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4" name="Google Shape;197;p3"/>
            <p:cNvSpPr/>
            <p:nvPr/>
          </p:nvSpPr>
          <p:spPr>
            <a:xfrm>
              <a:off x="8122454"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5" name="Google Shape;198;p3"/>
            <p:cNvSpPr/>
            <p:nvPr/>
          </p:nvSpPr>
          <p:spPr>
            <a:xfrm>
              <a:off x="8674903" y="840086"/>
              <a:ext cx="123821" cy="153798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6" name="Google Shape;199;p3"/>
            <p:cNvSpPr/>
            <p:nvPr/>
          </p:nvSpPr>
          <p:spPr>
            <a:xfrm>
              <a:off x="8493910" y="1404441"/>
              <a:ext cx="123821"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7" name="Google Shape;200;p3"/>
            <p:cNvSpPr/>
            <p:nvPr/>
          </p:nvSpPr>
          <p:spPr>
            <a:xfrm>
              <a:off x="9043969" y="1568166"/>
              <a:ext cx="126210" cy="8099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8" name="Google Shape;201;p3"/>
            <p:cNvSpPr/>
            <p:nvPr/>
          </p:nvSpPr>
          <p:spPr>
            <a:xfrm>
              <a:off x="8863021" y="1102850"/>
              <a:ext cx="126210" cy="127522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79" name="Google Shape;202;p3"/>
            <p:cNvSpPr/>
            <p:nvPr/>
          </p:nvSpPr>
          <p:spPr>
            <a:xfrm>
              <a:off x="9413078"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0" name="Google Shape;203;p3"/>
            <p:cNvSpPr/>
            <p:nvPr/>
          </p:nvSpPr>
          <p:spPr>
            <a:xfrm>
              <a:off x="9232086" y="900374"/>
              <a:ext cx="126210" cy="147769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1" name="Google Shape;204;p3"/>
            <p:cNvSpPr/>
            <p:nvPr/>
          </p:nvSpPr>
          <p:spPr>
            <a:xfrm>
              <a:off x="9782188" y="1404441"/>
              <a:ext cx="126210" cy="9736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2" name="Google Shape;205;p3"/>
            <p:cNvSpPr/>
            <p:nvPr/>
          </p:nvSpPr>
          <p:spPr>
            <a:xfrm>
              <a:off x="9601196" y="1611240"/>
              <a:ext cx="126210" cy="7668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3" name="Google Shape;206;p3"/>
            <p:cNvSpPr/>
            <p:nvPr/>
          </p:nvSpPr>
          <p:spPr>
            <a:xfrm>
              <a:off x="10153645" y="1145923"/>
              <a:ext cx="123820" cy="123215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4" name="Google Shape;207;p3"/>
            <p:cNvSpPr/>
            <p:nvPr/>
          </p:nvSpPr>
          <p:spPr>
            <a:xfrm>
              <a:off x="9970306" y="1942936"/>
              <a:ext cx="126210" cy="43513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5" name="Google Shape;208;p3"/>
            <p:cNvSpPr/>
            <p:nvPr/>
          </p:nvSpPr>
          <p:spPr>
            <a:xfrm>
              <a:off x="10522753" y="1813716"/>
              <a:ext cx="126210" cy="56435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6" name="Google Shape;209;p3"/>
            <p:cNvSpPr/>
            <p:nvPr/>
          </p:nvSpPr>
          <p:spPr>
            <a:xfrm>
              <a:off x="10341761" y="1494911"/>
              <a:ext cx="126210" cy="88316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7" name="Google Shape;210;p3"/>
            <p:cNvSpPr/>
            <p:nvPr/>
          </p:nvSpPr>
          <p:spPr>
            <a:xfrm>
              <a:off x="10891821" y="999489"/>
              <a:ext cx="126210" cy="13785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8" name="Google Shape;211;p3"/>
            <p:cNvSpPr/>
            <p:nvPr/>
          </p:nvSpPr>
          <p:spPr>
            <a:xfrm>
              <a:off x="10710871" y="1494911"/>
              <a:ext cx="126210" cy="88316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89" name="Google Shape;212;p3"/>
            <p:cNvSpPr/>
            <p:nvPr/>
          </p:nvSpPr>
          <p:spPr>
            <a:xfrm>
              <a:off x="11260930" y="1361367"/>
              <a:ext cx="126210" cy="101670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90" name="Google Shape;213;p3"/>
            <p:cNvSpPr/>
            <p:nvPr/>
          </p:nvSpPr>
          <p:spPr>
            <a:xfrm>
              <a:off x="11079938" y="797013"/>
              <a:ext cx="126210" cy="158106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91" name="Google Shape;214;p3"/>
            <p:cNvSpPr/>
            <p:nvPr/>
          </p:nvSpPr>
          <p:spPr>
            <a:xfrm>
              <a:off x="11630038" y="607428"/>
              <a:ext cx="126210" cy="177064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92" name="Google Shape;215;p3"/>
            <p:cNvSpPr/>
            <p:nvPr/>
          </p:nvSpPr>
          <p:spPr>
            <a:xfrm>
              <a:off x="11449046" y="331696"/>
              <a:ext cx="126210" cy="204637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93" name="Google Shape;216;p3"/>
            <p:cNvSpPr/>
            <p:nvPr/>
          </p:nvSpPr>
          <p:spPr>
            <a:xfrm>
              <a:off x="12001495" y="607428"/>
              <a:ext cx="123821" cy="177064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794" name="Google Shape;217;p3"/>
            <p:cNvSpPr/>
            <p:nvPr/>
          </p:nvSpPr>
          <p:spPr>
            <a:xfrm>
              <a:off x="11820546" y="55964"/>
              <a:ext cx="123821" cy="232211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796" name="Numéro de diapositive"/>
          <p:cNvSpPr txBox="1"/>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465573"/>
        </a:solidFill>
      </p:bgPr>
    </p:bg>
    <p:spTree>
      <p:nvGrpSpPr>
        <p:cNvPr id="1" name=""/>
        <p:cNvGrpSpPr/>
        <p:nvPr/>
      </p:nvGrpSpPr>
      <p:grpSpPr>
        <a:xfrm>
          <a:off x="0" y="0"/>
          <a:ext cx="0" cy="0"/>
          <a:chOff x="0" y="0"/>
          <a:chExt cx="0" cy="0"/>
        </a:xfrm>
      </p:grpSpPr>
      <p:sp>
        <p:nvSpPr>
          <p:cNvPr id="803"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804" name="Google Shape;219;p4"/>
          <p:cNvSpPr/>
          <p:nvPr/>
        </p:nvSpPr>
        <p:spPr>
          <a:xfrm flipH="1" rot="10800000">
            <a:off x="-34" y="1439199"/>
            <a:ext cx="12192003" cy="5418803"/>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805" name="Texte niveau 1…"/>
          <p:cNvSpPr txBox="1"/>
          <p:nvPr>
            <p:ph type="body" sz="half" idx="1"/>
          </p:nvPr>
        </p:nvSpPr>
        <p:spPr>
          <a:xfrm>
            <a:off x="2226467" y="2476000"/>
            <a:ext cx="7739200" cy="3655601"/>
          </a:xfrm>
          <a:prstGeom prst="rect">
            <a:avLst/>
          </a:prstGeom>
        </p:spPr>
        <p:txBody>
          <a:bodyPr lIns="91423" tIns="91423" rIns="91423" bIns="91423"/>
          <a:lstStyle>
            <a:lvl1pPr marL="609585"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1pPr>
            <a:lvl2pPr marL="1219168" indent="-558784"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2pPr>
            <a:lvl3pPr marL="1828754"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3pPr>
            <a:lvl4pPr marL="2438337"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4pPr>
            <a:lvl5pPr marL="3047924"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5pPr>
          </a:lstStyle>
          <a:p>
            <a:pPr/>
            <a:r>
              <a:t>Texte niveau 1</a:t>
            </a:r>
          </a:p>
          <a:p>
            <a:pPr lvl="1"/>
            <a:r>
              <a:t>Texte niveau 2</a:t>
            </a:r>
          </a:p>
          <a:p>
            <a:pPr lvl="2"/>
            <a:r>
              <a:t>Texte niveau 3</a:t>
            </a:r>
          </a:p>
          <a:p>
            <a:pPr lvl="3"/>
            <a:r>
              <a:t>Texte niveau 4</a:t>
            </a:r>
          </a:p>
          <a:p>
            <a:pPr lvl="4"/>
            <a:r>
              <a:t>Texte niveau 5</a:t>
            </a:r>
          </a:p>
        </p:txBody>
      </p:sp>
      <p:sp>
        <p:nvSpPr>
          <p:cNvPr id="806" name="Google Shape;222;p4"/>
          <p:cNvSpPr/>
          <p:nvPr/>
        </p:nvSpPr>
        <p:spPr>
          <a:xfrm>
            <a:off x="0" y="534917"/>
            <a:ext cx="12192001" cy="1724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807"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1 column">
    <p:bg>
      <p:bgPr>
        <a:solidFill>
          <a:srgbClr val="465573"/>
        </a:solidFill>
      </p:bgPr>
    </p:bg>
    <p:spTree>
      <p:nvGrpSpPr>
        <p:cNvPr id="1" name=""/>
        <p:cNvGrpSpPr/>
        <p:nvPr/>
      </p:nvGrpSpPr>
      <p:grpSpPr>
        <a:xfrm>
          <a:off x="0" y="0"/>
          <a:ext cx="0" cy="0"/>
          <a:chOff x="0" y="0"/>
          <a:chExt cx="0" cy="0"/>
        </a:xfrm>
      </p:grpSpPr>
      <p:sp>
        <p:nvSpPr>
          <p:cNvPr id="814"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815" name="Google Shape;224;p5"/>
          <p:cNvSpPr/>
          <p:nvPr/>
        </p:nvSpPr>
        <p:spPr>
          <a:xfrm>
            <a:off x="-34" y="-1"/>
            <a:ext cx="12192003" cy="1451602"/>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grpSp>
        <p:nvGrpSpPr>
          <p:cNvPr id="849" name="Google Shape;226;p5"/>
          <p:cNvGrpSpPr/>
          <p:nvPr/>
        </p:nvGrpSpPr>
        <p:grpSpPr>
          <a:xfrm>
            <a:off x="38108" y="5134119"/>
            <a:ext cx="12125317" cy="1724110"/>
            <a:chOff x="0" y="0"/>
            <a:chExt cx="12125315" cy="1724108"/>
          </a:xfrm>
        </p:grpSpPr>
        <p:sp>
          <p:nvSpPr>
            <p:cNvPr id="816" name="Google Shape;227;p5"/>
            <p:cNvSpPr/>
            <p:nvPr/>
          </p:nvSpPr>
          <p:spPr>
            <a:xfrm>
              <a:off x="361942" y="1034078"/>
              <a:ext cx="304812"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17" name="Google Shape;228;p5"/>
            <p:cNvSpPr/>
            <p:nvPr/>
          </p:nvSpPr>
          <p:spPr>
            <a:xfrm>
              <a:off x="-1" y="746732"/>
              <a:ext cx="304813"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18" name="Google Shape;229;p5"/>
            <p:cNvSpPr/>
            <p:nvPr/>
          </p:nvSpPr>
          <p:spPr>
            <a:xfrm>
              <a:off x="731051" y="449936"/>
              <a:ext cx="307159"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19" name="Google Shape;230;p5"/>
            <p:cNvSpPr/>
            <p:nvPr/>
          </p:nvSpPr>
          <p:spPr>
            <a:xfrm>
              <a:off x="1100118" y="640879"/>
              <a:ext cx="307202"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0" name="Google Shape;231;p5"/>
            <p:cNvSpPr/>
            <p:nvPr/>
          </p:nvSpPr>
          <p:spPr>
            <a:xfrm>
              <a:off x="1469227" y="1177768"/>
              <a:ext cx="307202" cy="5463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1" name="Google Shape;232;p5"/>
            <p:cNvSpPr/>
            <p:nvPr/>
          </p:nvSpPr>
          <p:spPr>
            <a:xfrm>
              <a:off x="1840726" y="325148"/>
              <a:ext cx="30476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2" name="Google Shape;233;p5"/>
            <p:cNvSpPr/>
            <p:nvPr/>
          </p:nvSpPr>
          <p:spPr>
            <a:xfrm>
              <a:off x="2209792" y="699479"/>
              <a:ext cx="307202"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3" name="Google Shape;234;p5"/>
            <p:cNvSpPr/>
            <p:nvPr/>
          </p:nvSpPr>
          <p:spPr>
            <a:xfrm>
              <a:off x="2578901" y="449936"/>
              <a:ext cx="307160"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4" name="Google Shape;235;p5"/>
            <p:cNvSpPr/>
            <p:nvPr/>
          </p:nvSpPr>
          <p:spPr>
            <a:xfrm>
              <a:off x="2947968" y="890422"/>
              <a:ext cx="307202" cy="833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5" name="Google Shape;236;p5"/>
            <p:cNvSpPr/>
            <p:nvPr/>
          </p:nvSpPr>
          <p:spPr>
            <a:xfrm>
              <a:off x="3317077"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6" name="Google Shape;237;p5"/>
            <p:cNvSpPr/>
            <p:nvPr/>
          </p:nvSpPr>
          <p:spPr>
            <a:xfrm>
              <a:off x="3688576" y="699479"/>
              <a:ext cx="304770"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7" name="Google Shape;238;p5"/>
            <p:cNvSpPr/>
            <p:nvPr/>
          </p:nvSpPr>
          <p:spPr>
            <a:xfrm>
              <a:off x="4057643" y="153140"/>
              <a:ext cx="307202" cy="157096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8" name="Google Shape;239;p5"/>
            <p:cNvSpPr/>
            <p:nvPr/>
          </p:nvSpPr>
          <p:spPr>
            <a:xfrm>
              <a:off x="4426753"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29" name="Google Shape;240;p5"/>
            <p:cNvSpPr/>
            <p:nvPr/>
          </p:nvSpPr>
          <p:spPr>
            <a:xfrm>
              <a:off x="4795820"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0" name="Google Shape;241;p5"/>
            <p:cNvSpPr/>
            <p:nvPr/>
          </p:nvSpPr>
          <p:spPr>
            <a:xfrm>
              <a:off x="5167317" y="1034078"/>
              <a:ext cx="304813"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1" name="Google Shape;242;p5"/>
            <p:cNvSpPr/>
            <p:nvPr/>
          </p:nvSpPr>
          <p:spPr>
            <a:xfrm>
              <a:off x="5536384" y="814783"/>
              <a:ext cx="307202" cy="9093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2" name="Google Shape;243;p5"/>
            <p:cNvSpPr/>
            <p:nvPr/>
          </p:nvSpPr>
          <p:spPr>
            <a:xfrm>
              <a:off x="5905494" y="517987"/>
              <a:ext cx="307202"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3" name="Google Shape;244;p5"/>
            <p:cNvSpPr/>
            <p:nvPr/>
          </p:nvSpPr>
          <p:spPr>
            <a:xfrm>
              <a:off x="6274604"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4" name="Google Shape;245;p5"/>
            <p:cNvSpPr/>
            <p:nvPr/>
          </p:nvSpPr>
          <p:spPr>
            <a:xfrm>
              <a:off x="6643670"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5" name="Google Shape;246;p5"/>
            <p:cNvSpPr/>
            <p:nvPr/>
          </p:nvSpPr>
          <p:spPr>
            <a:xfrm>
              <a:off x="7015169" y="449936"/>
              <a:ext cx="304813"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6" name="Google Shape;247;p5"/>
            <p:cNvSpPr/>
            <p:nvPr/>
          </p:nvSpPr>
          <p:spPr>
            <a:xfrm>
              <a:off x="7384236" y="200393"/>
              <a:ext cx="307202" cy="152371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7" name="Google Shape;248;p5"/>
            <p:cNvSpPr/>
            <p:nvPr/>
          </p:nvSpPr>
          <p:spPr>
            <a:xfrm>
              <a:off x="7753345"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8" name="Google Shape;249;p5"/>
            <p:cNvSpPr/>
            <p:nvPr/>
          </p:nvSpPr>
          <p:spPr>
            <a:xfrm>
              <a:off x="8122454" y="862037"/>
              <a:ext cx="307160" cy="8620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39" name="Google Shape;250;p5"/>
            <p:cNvSpPr/>
            <p:nvPr/>
          </p:nvSpPr>
          <p:spPr>
            <a:xfrm>
              <a:off x="8493910" y="640879"/>
              <a:ext cx="304814"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0" name="Google Shape;251;p5"/>
            <p:cNvSpPr/>
            <p:nvPr/>
          </p:nvSpPr>
          <p:spPr>
            <a:xfrm>
              <a:off x="8863021" y="1083228"/>
              <a:ext cx="307159" cy="6408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1" name="Google Shape;252;p5"/>
            <p:cNvSpPr/>
            <p:nvPr/>
          </p:nvSpPr>
          <p:spPr>
            <a:xfrm>
              <a:off x="923208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2" name="Google Shape;253;p5"/>
            <p:cNvSpPr/>
            <p:nvPr/>
          </p:nvSpPr>
          <p:spPr>
            <a:xfrm>
              <a:off x="9601196"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3" name="Google Shape;254;p5"/>
            <p:cNvSpPr/>
            <p:nvPr/>
          </p:nvSpPr>
          <p:spPr>
            <a:xfrm>
              <a:off x="9970306" y="268444"/>
              <a:ext cx="307159" cy="14556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4" name="Google Shape;255;p5"/>
            <p:cNvSpPr/>
            <p:nvPr/>
          </p:nvSpPr>
          <p:spPr>
            <a:xfrm>
              <a:off x="10341761" y="517987"/>
              <a:ext cx="304813"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5" name="Google Shape;256;p5"/>
            <p:cNvSpPr/>
            <p:nvPr/>
          </p:nvSpPr>
          <p:spPr>
            <a:xfrm>
              <a:off x="10710871" y="86953"/>
              <a:ext cx="30716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6" name="Google Shape;257;p5"/>
            <p:cNvSpPr/>
            <p:nvPr/>
          </p:nvSpPr>
          <p:spPr>
            <a:xfrm>
              <a:off x="11079938"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7" name="Google Shape;258;p5"/>
            <p:cNvSpPr/>
            <p:nvPr/>
          </p:nvSpPr>
          <p:spPr>
            <a:xfrm>
              <a:off x="1144904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48" name="Google Shape;259;p5"/>
            <p:cNvSpPr/>
            <p:nvPr/>
          </p:nvSpPr>
          <p:spPr>
            <a:xfrm>
              <a:off x="11820546" y="86953"/>
              <a:ext cx="30477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916" name="Google Shape;260;p5"/>
          <p:cNvGrpSpPr/>
          <p:nvPr/>
        </p:nvGrpSpPr>
        <p:grpSpPr>
          <a:xfrm>
            <a:off x="38108" y="5814698"/>
            <a:ext cx="12125317" cy="1043531"/>
            <a:chOff x="0" y="0"/>
            <a:chExt cx="12125315" cy="1043530"/>
          </a:xfrm>
        </p:grpSpPr>
        <p:sp>
          <p:nvSpPr>
            <p:cNvPr id="850" name="Google Shape;261;p5"/>
            <p:cNvSpPr/>
            <p:nvPr/>
          </p:nvSpPr>
          <p:spPr>
            <a:xfrm>
              <a:off x="542934" y="661643"/>
              <a:ext cx="123820" cy="3818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1" name="Google Shape;262;p5"/>
            <p:cNvSpPr/>
            <p:nvPr/>
          </p:nvSpPr>
          <p:spPr>
            <a:xfrm>
              <a:off x="361942" y="508537"/>
              <a:ext cx="12382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2" name="Google Shape;263;p5"/>
            <p:cNvSpPr/>
            <p:nvPr/>
          </p:nvSpPr>
          <p:spPr>
            <a:xfrm>
              <a:off x="180992" y="438589"/>
              <a:ext cx="123821"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3" name="Google Shape;264;p5"/>
            <p:cNvSpPr/>
            <p:nvPr/>
          </p:nvSpPr>
          <p:spPr>
            <a:xfrm>
              <a:off x="-1"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4" name="Google Shape;265;p5"/>
            <p:cNvSpPr/>
            <p:nvPr/>
          </p:nvSpPr>
          <p:spPr>
            <a:xfrm>
              <a:off x="912000"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5" name="Google Shape;266;p5"/>
            <p:cNvSpPr/>
            <p:nvPr/>
          </p:nvSpPr>
          <p:spPr>
            <a:xfrm>
              <a:off x="731051" y="629531"/>
              <a:ext cx="126210" cy="413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6" name="Google Shape;267;p5"/>
            <p:cNvSpPr/>
            <p:nvPr/>
          </p:nvSpPr>
          <p:spPr>
            <a:xfrm>
              <a:off x="1281110"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7" name="Google Shape;268;p5"/>
            <p:cNvSpPr/>
            <p:nvPr/>
          </p:nvSpPr>
          <p:spPr>
            <a:xfrm>
              <a:off x="1100118" y="362950"/>
              <a:ext cx="126210" cy="6805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8" name="Google Shape;269;p5"/>
            <p:cNvSpPr/>
            <p:nvPr/>
          </p:nvSpPr>
          <p:spPr>
            <a:xfrm>
              <a:off x="1650219"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59" name="Google Shape;270;p5"/>
            <p:cNvSpPr/>
            <p:nvPr/>
          </p:nvSpPr>
          <p:spPr>
            <a:xfrm>
              <a:off x="1469227" y="381851"/>
              <a:ext cx="126210" cy="661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0" name="Google Shape;271;p5"/>
            <p:cNvSpPr/>
            <p:nvPr/>
          </p:nvSpPr>
          <p:spPr>
            <a:xfrm>
              <a:off x="2019286" y="438589"/>
              <a:ext cx="126209"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1" name="Google Shape;272;p5"/>
            <p:cNvSpPr/>
            <p:nvPr/>
          </p:nvSpPr>
          <p:spPr>
            <a:xfrm>
              <a:off x="1838336"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2" name="Google Shape;273;p5"/>
            <p:cNvSpPr/>
            <p:nvPr/>
          </p:nvSpPr>
          <p:spPr>
            <a:xfrm>
              <a:off x="2390784" y="317594"/>
              <a:ext cx="123821"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3" name="Google Shape;274;p5"/>
            <p:cNvSpPr/>
            <p:nvPr/>
          </p:nvSpPr>
          <p:spPr>
            <a:xfrm>
              <a:off x="2209792"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4" name="Google Shape;275;p5"/>
            <p:cNvSpPr/>
            <p:nvPr/>
          </p:nvSpPr>
          <p:spPr>
            <a:xfrm>
              <a:off x="2759851"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5" name="Google Shape;276;p5"/>
            <p:cNvSpPr/>
            <p:nvPr/>
          </p:nvSpPr>
          <p:spPr>
            <a:xfrm>
              <a:off x="2578901"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6" name="Google Shape;277;p5"/>
            <p:cNvSpPr/>
            <p:nvPr/>
          </p:nvSpPr>
          <p:spPr>
            <a:xfrm>
              <a:off x="3128960" y="586038"/>
              <a:ext cx="126210" cy="457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7" name="Google Shape;278;p5"/>
            <p:cNvSpPr/>
            <p:nvPr/>
          </p:nvSpPr>
          <p:spPr>
            <a:xfrm>
              <a:off x="2947968" y="400752"/>
              <a:ext cx="126210" cy="6427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8" name="Google Shape;279;p5"/>
            <p:cNvSpPr/>
            <p:nvPr/>
          </p:nvSpPr>
          <p:spPr>
            <a:xfrm>
              <a:off x="3498069" y="578484"/>
              <a:ext cx="126210" cy="4650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69" name="Google Shape;280;p5"/>
            <p:cNvSpPr/>
            <p:nvPr/>
          </p:nvSpPr>
          <p:spPr>
            <a:xfrm>
              <a:off x="3317077" y="642742"/>
              <a:ext cx="126210" cy="4007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0" name="Google Shape;281;p5"/>
            <p:cNvSpPr/>
            <p:nvPr/>
          </p:nvSpPr>
          <p:spPr>
            <a:xfrm>
              <a:off x="3869525" y="279792"/>
              <a:ext cx="123821" cy="7637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1" name="Google Shape;282;p5"/>
            <p:cNvSpPr/>
            <p:nvPr/>
          </p:nvSpPr>
          <p:spPr>
            <a:xfrm>
              <a:off x="3688576" y="508537"/>
              <a:ext cx="123821"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2" name="Google Shape;283;p5"/>
            <p:cNvSpPr/>
            <p:nvPr/>
          </p:nvSpPr>
          <p:spPr>
            <a:xfrm>
              <a:off x="4238635"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3" name="Google Shape;284;p5"/>
            <p:cNvSpPr/>
            <p:nvPr/>
          </p:nvSpPr>
          <p:spPr>
            <a:xfrm>
              <a:off x="405764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4" name="Google Shape;285;p5"/>
            <p:cNvSpPr/>
            <p:nvPr/>
          </p:nvSpPr>
          <p:spPr>
            <a:xfrm>
              <a:off x="4607702"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5" name="Google Shape;286;p5"/>
            <p:cNvSpPr/>
            <p:nvPr/>
          </p:nvSpPr>
          <p:spPr>
            <a:xfrm>
              <a:off x="442675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6" name="Google Shape;287;p5"/>
            <p:cNvSpPr/>
            <p:nvPr/>
          </p:nvSpPr>
          <p:spPr>
            <a:xfrm>
              <a:off x="4976812"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7" name="Google Shape;288;p5"/>
            <p:cNvSpPr/>
            <p:nvPr/>
          </p:nvSpPr>
          <p:spPr>
            <a:xfrm>
              <a:off x="4795820"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8" name="Google Shape;289;p5"/>
            <p:cNvSpPr/>
            <p:nvPr/>
          </p:nvSpPr>
          <p:spPr>
            <a:xfrm>
              <a:off x="5345920"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79" name="Google Shape;290;p5"/>
            <p:cNvSpPr/>
            <p:nvPr/>
          </p:nvSpPr>
          <p:spPr>
            <a:xfrm>
              <a:off x="5164928" y="718380"/>
              <a:ext cx="126210" cy="325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0" name="Google Shape;291;p5"/>
            <p:cNvSpPr/>
            <p:nvPr/>
          </p:nvSpPr>
          <p:spPr>
            <a:xfrm>
              <a:off x="5717376"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1" name="Google Shape;292;p5"/>
            <p:cNvSpPr/>
            <p:nvPr/>
          </p:nvSpPr>
          <p:spPr>
            <a:xfrm>
              <a:off x="553638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2" name="Google Shape;293;p5"/>
            <p:cNvSpPr/>
            <p:nvPr/>
          </p:nvSpPr>
          <p:spPr>
            <a:xfrm>
              <a:off x="6086486"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3" name="Google Shape;294;p5"/>
            <p:cNvSpPr/>
            <p:nvPr/>
          </p:nvSpPr>
          <p:spPr>
            <a:xfrm>
              <a:off x="590549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4" name="Google Shape;295;p5"/>
            <p:cNvSpPr/>
            <p:nvPr/>
          </p:nvSpPr>
          <p:spPr>
            <a:xfrm>
              <a:off x="6455553"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5" name="Google Shape;296;p5"/>
            <p:cNvSpPr/>
            <p:nvPr/>
          </p:nvSpPr>
          <p:spPr>
            <a:xfrm>
              <a:off x="6274604"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6" name="Google Shape;297;p5"/>
            <p:cNvSpPr/>
            <p:nvPr/>
          </p:nvSpPr>
          <p:spPr>
            <a:xfrm>
              <a:off x="6824662" y="-1"/>
              <a:ext cx="126210" cy="10435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7" name="Google Shape;298;p5"/>
            <p:cNvSpPr/>
            <p:nvPr/>
          </p:nvSpPr>
          <p:spPr>
            <a:xfrm>
              <a:off x="6643670" y="75605"/>
              <a:ext cx="126210" cy="9679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8" name="Google Shape;299;p5"/>
            <p:cNvSpPr/>
            <p:nvPr/>
          </p:nvSpPr>
          <p:spPr>
            <a:xfrm>
              <a:off x="7196118"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89" name="Google Shape;300;p5"/>
            <p:cNvSpPr/>
            <p:nvPr/>
          </p:nvSpPr>
          <p:spPr>
            <a:xfrm>
              <a:off x="7015169" y="126652"/>
              <a:ext cx="126210" cy="9168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0" name="Google Shape;301;p5"/>
            <p:cNvSpPr/>
            <p:nvPr/>
          </p:nvSpPr>
          <p:spPr>
            <a:xfrm>
              <a:off x="7565228"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1" name="Google Shape;302;p5"/>
            <p:cNvSpPr/>
            <p:nvPr/>
          </p:nvSpPr>
          <p:spPr>
            <a:xfrm>
              <a:off x="7384236" y="274101"/>
              <a:ext cx="126210" cy="76942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2" name="Google Shape;303;p5"/>
            <p:cNvSpPr/>
            <p:nvPr/>
          </p:nvSpPr>
          <p:spPr>
            <a:xfrm>
              <a:off x="7934337"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3" name="Google Shape;304;p5"/>
            <p:cNvSpPr/>
            <p:nvPr/>
          </p:nvSpPr>
          <p:spPr>
            <a:xfrm>
              <a:off x="7753345" y="693788"/>
              <a:ext cx="126210" cy="3497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4" name="Google Shape;305;p5"/>
            <p:cNvSpPr/>
            <p:nvPr/>
          </p:nvSpPr>
          <p:spPr>
            <a:xfrm>
              <a:off x="8303404"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5" name="Google Shape;306;p5"/>
            <p:cNvSpPr/>
            <p:nvPr/>
          </p:nvSpPr>
          <p:spPr>
            <a:xfrm>
              <a:off x="812245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6" name="Google Shape;307;p5"/>
            <p:cNvSpPr/>
            <p:nvPr/>
          </p:nvSpPr>
          <p:spPr>
            <a:xfrm>
              <a:off x="8674903" y="368641"/>
              <a:ext cx="123821" cy="6748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7" name="Google Shape;308;p5"/>
            <p:cNvSpPr/>
            <p:nvPr/>
          </p:nvSpPr>
          <p:spPr>
            <a:xfrm>
              <a:off x="8493910"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8" name="Google Shape;309;p5"/>
            <p:cNvSpPr/>
            <p:nvPr/>
          </p:nvSpPr>
          <p:spPr>
            <a:xfrm>
              <a:off x="9043969"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899" name="Google Shape;310;p5"/>
            <p:cNvSpPr/>
            <p:nvPr/>
          </p:nvSpPr>
          <p:spPr>
            <a:xfrm>
              <a:off x="8863021" y="483945"/>
              <a:ext cx="126210" cy="559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0" name="Google Shape;311;p5"/>
            <p:cNvSpPr/>
            <p:nvPr/>
          </p:nvSpPr>
          <p:spPr>
            <a:xfrm>
              <a:off x="941307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1" name="Google Shape;312;p5"/>
            <p:cNvSpPr/>
            <p:nvPr/>
          </p:nvSpPr>
          <p:spPr>
            <a:xfrm>
              <a:off x="9232086"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2" name="Google Shape;313;p5"/>
            <p:cNvSpPr/>
            <p:nvPr/>
          </p:nvSpPr>
          <p:spPr>
            <a:xfrm>
              <a:off x="978218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3" name="Google Shape;314;p5"/>
            <p:cNvSpPr/>
            <p:nvPr/>
          </p:nvSpPr>
          <p:spPr>
            <a:xfrm>
              <a:off x="9601196" y="707033"/>
              <a:ext cx="126210" cy="3364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4" name="Google Shape;315;p5"/>
            <p:cNvSpPr/>
            <p:nvPr/>
          </p:nvSpPr>
          <p:spPr>
            <a:xfrm>
              <a:off x="10153645" y="502846"/>
              <a:ext cx="123820" cy="5406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5" name="Google Shape;316;p5"/>
            <p:cNvSpPr/>
            <p:nvPr/>
          </p:nvSpPr>
          <p:spPr>
            <a:xfrm>
              <a:off x="9970306" y="852585"/>
              <a:ext cx="126210" cy="1909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6" name="Google Shape;317;p5"/>
            <p:cNvSpPr/>
            <p:nvPr/>
          </p:nvSpPr>
          <p:spPr>
            <a:xfrm>
              <a:off x="10522753" y="795882"/>
              <a:ext cx="126210" cy="24764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7" name="Google Shape;318;p5"/>
            <p:cNvSpPr/>
            <p:nvPr/>
          </p:nvSpPr>
          <p:spPr>
            <a:xfrm>
              <a:off x="1034176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8" name="Google Shape;319;p5"/>
            <p:cNvSpPr/>
            <p:nvPr/>
          </p:nvSpPr>
          <p:spPr>
            <a:xfrm>
              <a:off x="10891821"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09" name="Google Shape;320;p5"/>
            <p:cNvSpPr/>
            <p:nvPr/>
          </p:nvSpPr>
          <p:spPr>
            <a:xfrm>
              <a:off x="1071087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0" name="Google Shape;321;p5"/>
            <p:cNvSpPr/>
            <p:nvPr/>
          </p:nvSpPr>
          <p:spPr>
            <a:xfrm>
              <a:off x="11260930"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1" name="Google Shape;322;p5"/>
            <p:cNvSpPr/>
            <p:nvPr/>
          </p:nvSpPr>
          <p:spPr>
            <a:xfrm>
              <a:off x="11079938" y="349740"/>
              <a:ext cx="126210" cy="6937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2" name="Google Shape;323;p5"/>
            <p:cNvSpPr/>
            <p:nvPr/>
          </p:nvSpPr>
          <p:spPr>
            <a:xfrm>
              <a:off x="11630038" y="266547"/>
              <a:ext cx="126210"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3" name="Google Shape;324;p5"/>
            <p:cNvSpPr/>
            <p:nvPr/>
          </p:nvSpPr>
          <p:spPr>
            <a:xfrm>
              <a:off x="11449046" y="145553"/>
              <a:ext cx="126210" cy="8979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4" name="Google Shape;325;p5"/>
            <p:cNvSpPr/>
            <p:nvPr/>
          </p:nvSpPr>
          <p:spPr>
            <a:xfrm>
              <a:off x="12001495" y="266547"/>
              <a:ext cx="123821"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15" name="Google Shape;326;p5"/>
            <p:cNvSpPr/>
            <p:nvPr/>
          </p:nvSpPr>
          <p:spPr>
            <a:xfrm>
              <a:off x="11820546" y="24558"/>
              <a:ext cx="123821" cy="10189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917" name="Google Shape;327;p5"/>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918" name="Texte du titre"/>
          <p:cNvSpPr txBox="1"/>
          <p:nvPr>
            <p:ph type="title"/>
          </p:nvPr>
        </p:nvSpPr>
        <p:spPr>
          <a:xfrm>
            <a:off x="986233" y="534998"/>
            <a:ext cx="10248001" cy="1143202"/>
          </a:xfrm>
          <a:prstGeom prst="rect">
            <a:avLst/>
          </a:prstGeom>
        </p:spPr>
        <p:txBody>
          <a:bodyPr lIns="91423" tIns="91423" rIns="91423" bIns="91423"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919" name="Texte niveau 1…"/>
          <p:cNvSpPr txBox="1"/>
          <p:nvPr>
            <p:ph type="body" idx="1"/>
          </p:nvPr>
        </p:nvSpPr>
        <p:spPr>
          <a:xfrm>
            <a:off x="986239" y="1536703"/>
            <a:ext cx="10248003" cy="4131203"/>
          </a:xfrm>
          <a:prstGeom prst="rect">
            <a:avLst/>
          </a:prstGeom>
        </p:spPr>
        <p:txBody>
          <a:bodyPr lIns="91423" tIns="91423" rIns="91423" bIns="91423"/>
          <a:lstStyle>
            <a:lvl1pPr marL="60958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sp>
        <p:nvSpPr>
          <p:cNvPr id="920"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1 column + image">
    <p:bg>
      <p:bgPr>
        <a:solidFill>
          <a:srgbClr val="465573"/>
        </a:solidFill>
      </p:bgPr>
    </p:bg>
    <p:spTree>
      <p:nvGrpSpPr>
        <p:cNvPr id="1" name=""/>
        <p:cNvGrpSpPr/>
        <p:nvPr/>
      </p:nvGrpSpPr>
      <p:grpSpPr>
        <a:xfrm>
          <a:off x="0" y="0"/>
          <a:ext cx="0" cy="0"/>
          <a:chOff x="0" y="0"/>
          <a:chExt cx="0" cy="0"/>
        </a:xfrm>
      </p:grpSpPr>
      <p:sp>
        <p:nvSpPr>
          <p:cNvPr id="927"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928" name="Google Shape;331;p6"/>
          <p:cNvSpPr/>
          <p:nvPr/>
        </p:nvSpPr>
        <p:spPr>
          <a:xfrm>
            <a:off x="6646867" y="199"/>
            <a:ext cx="5545202" cy="6858001"/>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929" name="Texte du titre"/>
          <p:cNvSpPr txBox="1"/>
          <p:nvPr>
            <p:ph type="title"/>
          </p:nvPr>
        </p:nvSpPr>
        <p:spPr>
          <a:xfrm>
            <a:off x="603632" y="827892"/>
            <a:ext cx="5313601" cy="1143201"/>
          </a:xfrm>
          <a:prstGeom prst="rect">
            <a:avLst/>
          </a:prstGeom>
        </p:spPr>
        <p:txBody>
          <a:bodyPr lIns="91423" tIns="91423" rIns="91423" bIns="91423" anchor="t"/>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930" name="Texte niveau 1…"/>
          <p:cNvSpPr txBox="1"/>
          <p:nvPr>
            <p:ph type="body" sz="half" idx="1"/>
          </p:nvPr>
        </p:nvSpPr>
        <p:spPr>
          <a:xfrm>
            <a:off x="603636" y="1883571"/>
            <a:ext cx="5313601" cy="4131202"/>
          </a:xfrm>
          <a:prstGeom prst="rect">
            <a:avLst/>
          </a:prstGeom>
        </p:spPr>
        <p:txBody>
          <a:bodyPr lIns="91423" tIns="91423" rIns="91423" bIns="91423"/>
          <a:lstStyle>
            <a:lvl1pPr marL="60958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sp>
        <p:nvSpPr>
          <p:cNvPr id="931"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2 columns">
    <p:bg>
      <p:bgPr>
        <a:solidFill>
          <a:srgbClr val="465573"/>
        </a:solidFill>
      </p:bgPr>
    </p:bg>
    <p:spTree>
      <p:nvGrpSpPr>
        <p:cNvPr id="1" name=""/>
        <p:cNvGrpSpPr/>
        <p:nvPr/>
      </p:nvGrpSpPr>
      <p:grpSpPr>
        <a:xfrm>
          <a:off x="0" y="0"/>
          <a:ext cx="0" cy="0"/>
          <a:chOff x="0" y="0"/>
          <a:chExt cx="0" cy="0"/>
        </a:xfrm>
      </p:grpSpPr>
      <p:sp>
        <p:nvSpPr>
          <p:cNvPr id="938"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939" name="Google Shape;336;p7"/>
          <p:cNvSpPr/>
          <p:nvPr/>
        </p:nvSpPr>
        <p:spPr>
          <a:xfrm>
            <a:off x="-34" y="-1"/>
            <a:ext cx="12192003" cy="1451602"/>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grpSp>
        <p:nvGrpSpPr>
          <p:cNvPr id="973" name="Google Shape;337;p7"/>
          <p:cNvGrpSpPr/>
          <p:nvPr/>
        </p:nvGrpSpPr>
        <p:grpSpPr>
          <a:xfrm>
            <a:off x="38108" y="5134119"/>
            <a:ext cx="12125317" cy="1724110"/>
            <a:chOff x="0" y="0"/>
            <a:chExt cx="12125315" cy="1724108"/>
          </a:xfrm>
        </p:grpSpPr>
        <p:sp>
          <p:nvSpPr>
            <p:cNvPr id="940" name="Google Shape;338;p7"/>
            <p:cNvSpPr/>
            <p:nvPr/>
          </p:nvSpPr>
          <p:spPr>
            <a:xfrm>
              <a:off x="361942" y="1034078"/>
              <a:ext cx="304812"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1" name="Google Shape;339;p7"/>
            <p:cNvSpPr/>
            <p:nvPr/>
          </p:nvSpPr>
          <p:spPr>
            <a:xfrm>
              <a:off x="-1" y="746732"/>
              <a:ext cx="304813"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2" name="Google Shape;340;p7"/>
            <p:cNvSpPr/>
            <p:nvPr/>
          </p:nvSpPr>
          <p:spPr>
            <a:xfrm>
              <a:off x="731051" y="449936"/>
              <a:ext cx="307159"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3" name="Google Shape;341;p7"/>
            <p:cNvSpPr/>
            <p:nvPr/>
          </p:nvSpPr>
          <p:spPr>
            <a:xfrm>
              <a:off x="1100118" y="640879"/>
              <a:ext cx="307202"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4" name="Google Shape;342;p7"/>
            <p:cNvSpPr/>
            <p:nvPr/>
          </p:nvSpPr>
          <p:spPr>
            <a:xfrm>
              <a:off x="1469227" y="1177768"/>
              <a:ext cx="307202" cy="5463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5" name="Google Shape;343;p7"/>
            <p:cNvSpPr/>
            <p:nvPr/>
          </p:nvSpPr>
          <p:spPr>
            <a:xfrm>
              <a:off x="1840726" y="325148"/>
              <a:ext cx="30476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6" name="Google Shape;344;p7"/>
            <p:cNvSpPr/>
            <p:nvPr/>
          </p:nvSpPr>
          <p:spPr>
            <a:xfrm>
              <a:off x="2209792" y="699479"/>
              <a:ext cx="307202"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7" name="Google Shape;345;p7"/>
            <p:cNvSpPr/>
            <p:nvPr/>
          </p:nvSpPr>
          <p:spPr>
            <a:xfrm>
              <a:off x="2578901" y="449936"/>
              <a:ext cx="307160"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8" name="Google Shape;346;p7"/>
            <p:cNvSpPr/>
            <p:nvPr/>
          </p:nvSpPr>
          <p:spPr>
            <a:xfrm>
              <a:off x="2947968" y="890422"/>
              <a:ext cx="307202" cy="833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49" name="Google Shape;347;p7"/>
            <p:cNvSpPr/>
            <p:nvPr/>
          </p:nvSpPr>
          <p:spPr>
            <a:xfrm>
              <a:off x="3317077"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0" name="Google Shape;348;p7"/>
            <p:cNvSpPr/>
            <p:nvPr/>
          </p:nvSpPr>
          <p:spPr>
            <a:xfrm>
              <a:off x="3688576" y="699479"/>
              <a:ext cx="304770"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1" name="Google Shape;349;p7"/>
            <p:cNvSpPr/>
            <p:nvPr/>
          </p:nvSpPr>
          <p:spPr>
            <a:xfrm>
              <a:off x="4057643" y="153140"/>
              <a:ext cx="307202" cy="157096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2" name="Google Shape;350;p7"/>
            <p:cNvSpPr/>
            <p:nvPr/>
          </p:nvSpPr>
          <p:spPr>
            <a:xfrm>
              <a:off x="4426753"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3" name="Google Shape;351;p7"/>
            <p:cNvSpPr/>
            <p:nvPr/>
          </p:nvSpPr>
          <p:spPr>
            <a:xfrm>
              <a:off x="4795820"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4" name="Google Shape;352;p7"/>
            <p:cNvSpPr/>
            <p:nvPr/>
          </p:nvSpPr>
          <p:spPr>
            <a:xfrm>
              <a:off x="5167317" y="1034078"/>
              <a:ext cx="304813"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5" name="Google Shape;353;p7"/>
            <p:cNvSpPr/>
            <p:nvPr/>
          </p:nvSpPr>
          <p:spPr>
            <a:xfrm>
              <a:off x="5536384" y="814783"/>
              <a:ext cx="307202" cy="9093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6" name="Google Shape;354;p7"/>
            <p:cNvSpPr/>
            <p:nvPr/>
          </p:nvSpPr>
          <p:spPr>
            <a:xfrm>
              <a:off x="5905494" y="517987"/>
              <a:ext cx="307202"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7" name="Google Shape;355;p7"/>
            <p:cNvSpPr/>
            <p:nvPr/>
          </p:nvSpPr>
          <p:spPr>
            <a:xfrm>
              <a:off x="6274604"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8" name="Google Shape;356;p7"/>
            <p:cNvSpPr/>
            <p:nvPr/>
          </p:nvSpPr>
          <p:spPr>
            <a:xfrm>
              <a:off x="6643670"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59" name="Google Shape;357;p7"/>
            <p:cNvSpPr/>
            <p:nvPr/>
          </p:nvSpPr>
          <p:spPr>
            <a:xfrm>
              <a:off x="7015169" y="449936"/>
              <a:ext cx="304813"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0" name="Google Shape;358;p7"/>
            <p:cNvSpPr/>
            <p:nvPr/>
          </p:nvSpPr>
          <p:spPr>
            <a:xfrm>
              <a:off x="7384236" y="200393"/>
              <a:ext cx="307202" cy="152371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1" name="Google Shape;359;p7"/>
            <p:cNvSpPr/>
            <p:nvPr/>
          </p:nvSpPr>
          <p:spPr>
            <a:xfrm>
              <a:off x="7753345"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2" name="Google Shape;360;p7"/>
            <p:cNvSpPr/>
            <p:nvPr/>
          </p:nvSpPr>
          <p:spPr>
            <a:xfrm>
              <a:off x="8122454" y="862037"/>
              <a:ext cx="307160" cy="8620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3" name="Google Shape;361;p7"/>
            <p:cNvSpPr/>
            <p:nvPr/>
          </p:nvSpPr>
          <p:spPr>
            <a:xfrm>
              <a:off x="8493910" y="640879"/>
              <a:ext cx="304814"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4" name="Google Shape;362;p7"/>
            <p:cNvSpPr/>
            <p:nvPr/>
          </p:nvSpPr>
          <p:spPr>
            <a:xfrm>
              <a:off x="8863021" y="1083228"/>
              <a:ext cx="307159" cy="6408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5" name="Google Shape;363;p7"/>
            <p:cNvSpPr/>
            <p:nvPr/>
          </p:nvSpPr>
          <p:spPr>
            <a:xfrm>
              <a:off x="923208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6" name="Google Shape;364;p7"/>
            <p:cNvSpPr/>
            <p:nvPr/>
          </p:nvSpPr>
          <p:spPr>
            <a:xfrm>
              <a:off x="9601196"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7" name="Google Shape;365;p7"/>
            <p:cNvSpPr/>
            <p:nvPr/>
          </p:nvSpPr>
          <p:spPr>
            <a:xfrm>
              <a:off x="9970306" y="268444"/>
              <a:ext cx="307159" cy="14556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8" name="Google Shape;366;p7"/>
            <p:cNvSpPr/>
            <p:nvPr/>
          </p:nvSpPr>
          <p:spPr>
            <a:xfrm>
              <a:off x="10341761" y="517987"/>
              <a:ext cx="304813"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69" name="Google Shape;367;p7"/>
            <p:cNvSpPr/>
            <p:nvPr/>
          </p:nvSpPr>
          <p:spPr>
            <a:xfrm>
              <a:off x="10710871" y="86953"/>
              <a:ext cx="30716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0" name="Google Shape;368;p7"/>
            <p:cNvSpPr/>
            <p:nvPr/>
          </p:nvSpPr>
          <p:spPr>
            <a:xfrm>
              <a:off x="11079938"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1" name="Google Shape;369;p7"/>
            <p:cNvSpPr/>
            <p:nvPr/>
          </p:nvSpPr>
          <p:spPr>
            <a:xfrm>
              <a:off x="1144904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2" name="Google Shape;370;p7"/>
            <p:cNvSpPr/>
            <p:nvPr/>
          </p:nvSpPr>
          <p:spPr>
            <a:xfrm>
              <a:off x="11820546" y="86953"/>
              <a:ext cx="30477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1040" name="Google Shape;371;p7"/>
          <p:cNvGrpSpPr/>
          <p:nvPr/>
        </p:nvGrpSpPr>
        <p:grpSpPr>
          <a:xfrm>
            <a:off x="38108" y="5814698"/>
            <a:ext cx="12125317" cy="1043531"/>
            <a:chOff x="0" y="0"/>
            <a:chExt cx="12125315" cy="1043530"/>
          </a:xfrm>
        </p:grpSpPr>
        <p:sp>
          <p:nvSpPr>
            <p:cNvPr id="974" name="Google Shape;372;p7"/>
            <p:cNvSpPr/>
            <p:nvPr/>
          </p:nvSpPr>
          <p:spPr>
            <a:xfrm>
              <a:off x="542934" y="661643"/>
              <a:ext cx="123820" cy="3818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5" name="Google Shape;373;p7"/>
            <p:cNvSpPr/>
            <p:nvPr/>
          </p:nvSpPr>
          <p:spPr>
            <a:xfrm>
              <a:off x="361942" y="508537"/>
              <a:ext cx="12382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6" name="Google Shape;374;p7"/>
            <p:cNvSpPr/>
            <p:nvPr/>
          </p:nvSpPr>
          <p:spPr>
            <a:xfrm>
              <a:off x="180992" y="438589"/>
              <a:ext cx="123821"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7" name="Google Shape;375;p7"/>
            <p:cNvSpPr/>
            <p:nvPr/>
          </p:nvSpPr>
          <p:spPr>
            <a:xfrm>
              <a:off x="-1"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8" name="Google Shape;376;p7"/>
            <p:cNvSpPr/>
            <p:nvPr/>
          </p:nvSpPr>
          <p:spPr>
            <a:xfrm>
              <a:off x="912000"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79" name="Google Shape;377;p7"/>
            <p:cNvSpPr/>
            <p:nvPr/>
          </p:nvSpPr>
          <p:spPr>
            <a:xfrm>
              <a:off x="731051" y="629531"/>
              <a:ext cx="126210" cy="413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0" name="Google Shape;378;p7"/>
            <p:cNvSpPr/>
            <p:nvPr/>
          </p:nvSpPr>
          <p:spPr>
            <a:xfrm>
              <a:off x="1281110"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1" name="Google Shape;379;p7"/>
            <p:cNvSpPr/>
            <p:nvPr/>
          </p:nvSpPr>
          <p:spPr>
            <a:xfrm>
              <a:off x="1100118" y="362950"/>
              <a:ext cx="126210" cy="6805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2" name="Google Shape;380;p7"/>
            <p:cNvSpPr/>
            <p:nvPr/>
          </p:nvSpPr>
          <p:spPr>
            <a:xfrm>
              <a:off x="1650219"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3" name="Google Shape;381;p7"/>
            <p:cNvSpPr/>
            <p:nvPr/>
          </p:nvSpPr>
          <p:spPr>
            <a:xfrm>
              <a:off x="1469227" y="381851"/>
              <a:ext cx="126210" cy="661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4" name="Google Shape;382;p7"/>
            <p:cNvSpPr/>
            <p:nvPr/>
          </p:nvSpPr>
          <p:spPr>
            <a:xfrm>
              <a:off x="2019286" y="438589"/>
              <a:ext cx="126209"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5" name="Google Shape;383;p7"/>
            <p:cNvSpPr/>
            <p:nvPr/>
          </p:nvSpPr>
          <p:spPr>
            <a:xfrm>
              <a:off x="1838336"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6" name="Google Shape;384;p7"/>
            <p:cNvSpPr/>
            <p:nvPr/>
          </p:nvSpPr>
          <p:spPr>
            <a:xfrm>
              <a:off x="2390784" y="317594"/>
              <a:ext cx="123821"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7" name="Google Shape;385;p7"/>
            <p:cNvSpPr/>
            <p:nvPr/>
          </p:nvSpPr>
          <p:spPr>
            <a:xfrm>
              <a:off x="2209792"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8" name="Google Shape;386;p7"/>
            <p:cNvSpPr/>
            <p:nvPr/>
          </p:nvSpPr>
          <p:spPr>
            <a:xfrm>
              <a:off x="2759851"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89" name="Google Shape;387;p7"/>
            <p:cNvSpPr/>
            <p:nvPr/>
          </p:nvSpPr>
          <p:spPr>
            <a:xfrm>
              <a:off x="2578901"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0" name="Google Shape;388;p7"/>
            <p:cNvSpPr/>
            <p:nvPr/>
          </p:nvSpPr>
          <p:spPr>
            <a:xfrm>
              <a:off x="3128960" y="586038"/>
              <a:ext cx="126210" cy="457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1" name="Google Shape;389;p7"/>
            <p:cNvSpPr/>
            <p:nvPr/>
          </p:nvSpPr>
          <p:spPr>
            <a:xfrm>
              <a:off x="2947968" y="400752"/>
              <a:ext cx="126210" cy="6427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2" name="Google Shape;390;p7"/>
            <p:cNvSpPr/>
            <p:nvPr/>
          </p:nvSpPr>
          <p:spPr>
            <a:xfrm>
              <a:off x="3498069" y="578484"/>
              <a:ext cx="126210" cy="4650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3" name="Google Shape;391;p7"/>
            <p:cNvSpPr/>
            <p:nvPr/>
          </p:nvSpPr>
          <p:spPr>
            <a:xfrm>
              <a:off x="3317077" y="642742"/>
              <a:ext cx="126210" cy="4007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4" name="Google Shape;392;p7"/>
            <p:cNvSpPr/>
            <p:nvPr/>
          </p:nvSpPr>
          <p:spPr>
            <a:xfrm>
              <a:off x="3869525" y="279792"/>
              <a:ext cx="123821" cy="7637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5" name="Google Shape;393;p7"/>
            <p:cNvSpPr/>
            <p:nvPr/>
          </p:nvSpPr>
          <p:spPr>
            <a:xfrm>
              <a:off x="3688576" y="508537"/>
              <a:ext cx="123821"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6" name="Google Shape;394;p7"/>
            <p:cNvSpPr/>
            <p:nvPr/>
          </p:nvSpPr>
          <p:spPr>
            <a:xfrm>
              <a:off x="4238635"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7" name="Google Shape;395;p7"/>
            <p:cNvSpPr/>
            <p:nvPr/>
          </p:nvSpPr>
          <p:spPr>
            <a:xfrm>
              <a:off x="405764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8" name="Google Shape;396;p7"/>
            <p:cNvSpPr/>
            <p:nvPr/>
          </p:nvSpPr>
          <p:spPr>
            <a:xfrm>
              <a:off x="4607702"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999" name="Google Shape;397;p7"/>
            <p:cNvSpPr/>
            <p:nvPr/>
          </p:nvSpPr>
          <p:spPr>
            <a:xfrm>
              <a:off x="442675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0" name="Google Shape;398;p7"/>
            <p:cNvSpPr/>
            <p:nvPr/>
          </p:nvSpPr>
          <p:spPr>
            <a:xfrm>
              <a:off x="4976812"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1" name="Google Shape;399;p7"/>
            <p:cNvSpPr/>
            <p:nvPr/>
          </p:nvSpPr>
          <p:spPr>
            <a:xfrm>
              <a:off x="4795820"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2" name="Google Shape;400;p7"/>
            <p:cNvSpPr/>
            <p:nvPr/>
          </p:nvSpPr>
          <p:spPr>
            <a:xfrm>
              <a:off x="5345920"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3" name="Google Shape;401;p7"/>
            <p:cNvSpPr/>
            <p:nvPr/>
          </p:nvSpPr>
          <p:spPr>
            <a:xfrm>
              <a:off x="5164928" y="718380"/>
              <a:ext cx="126210" cy="325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4" name="Google Shape;402;p7"/>
            <p:cNvSpPr/>
            <p:nvPr/>
          </p:nvSpPr>
          <p:spPr>
            <a:xfrm>
              <a:off x="5717376"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5" name="Google Shape;403;p7"/>
            <p:cNvSpPr/>
            <p:nvPr/>
          </p:nvSpPr>
          <p:spPr>
            <a:xfrm>
              <a:off x="553638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6" name="Google Shape;404;p7"/>
            <p:cNvSpPr/>
            <p:nvPr/>
          </p:nvSpPr>
          <p:spPr>
            <a:xfrm>
              <a:off x="6086486"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7" name="Google Shape;405;p7"/>
            <p:cNvSpPr/>
            <p:nvPr/>
          </p:nvSpPr>
          <p:spPr>
            <a:xfrm>
              <a:off x="590549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8" name="Google Shape;406;p7"/>
            <p:cNvSpPr/>
            <p:nvPr/>
          </p:nvSpPr>
          <p:spPr>
            <a:xfrm>
              <a:off x="6455553"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09" name="Google Shape;407;p7"/>
            <p:cNvSpPr/>
            <p:nvPr/>
          </p:nvSpPr>
          <p:spPr>
            <a:xfrm>
              <a:off x="6274604"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0" name="Google Shape;408;p7"/>
            <p:cNvSpPr/>
            <p:nvPr/>
          </p:nvSpPr>
          <p:spPr>
            <a:xfrm>
              <a:off x="6824662" y="-1"/>
              <a:ext cx="126210" cy="10435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1" name="Google Shape;409;p7"/>
            <p:cNvSpPr/>
            <p:nvPr/>
          </p:nvSpPr>
          <p:spPr>
            <a:xfrm>
              <a:off x="6643670" y="75605"/>
              <a:ext cx="126210" cy="9679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2" name="Google Shape;410;p7"/>
            <p:cNvSpPr/>
            <p:nvPr/>
          </p:nvSpPr>
          <p:spPr>
            <a:xfrm>
              <a:off x="7196118"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3" name="Google Shape;411;p7"/>
            <p:cNvSpPr/>
            <p:nvPr/>
          </p:nvSpPr>
          <p:spPr>
            <a:xfrm>
              <a:off x="7015169" y="126652"/>
              <a:ext cx="126210" cy="9168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4" name="Google Shape;412;p7"/>
            <p:cNvSpPr/>
            <p:nvPr/>
          </p:nvSpPr>
          <p:spPr>
            <a:xfrm>
              <a:off x="7565228"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5" name="Google Shape;413;p7"/>
            <p:cNvSpPr/>
            <p:nvPr/>
          </p:nvSpPr>
          <p:spPr>
            <a:xfrm>
              <a:off x="7384236" y="274101"/>
              <a:ext cx="126210" cy="76942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6" name="Google Shape;414;p7"/>
            <p:cNvSpPr/>
            <p:nvPr/>
          </p:nvSpPr>
          <p:spPr>
            <a:xfrm>
              <a:off x="7934337"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7" name="Google Shape;415;p7"/>
            <p:cNvSpPr/>
            <p:nvPr/>
          </p:nvSpPr>
          <p:spPr>
            <a:xfrm>
              <a:off x="7753345" y="693788"/>
              <a:ext cx="126210" cy="3497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8" name="Google Shape;416;p7"/>
            <p:cNvSpPr/>
            <p:nvPr/>
          </p:nvSpPr>
          <p:spPr>
            <a:xfrm>
              <a:off x="8303404"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19" name="Google Shape;417;p7"/>
            <p:cNvSpPr/>
            <p:nvPr/>
          </p:nvSpPr>
          <p:spPr>
            <a:xfrm>
              <a:off x="812245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0" name="Google Shape;418;p7"/>
            <p:cNvSpPr/>
            <p:nvPr/>
          </p:nvSpPr>
          <p:spPr>
            <a:xfrm>
              <a:off x="8674903" y="368641"/>
              <a:ext cx="123821" cy="6748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1" name="Google Shape;419;p7"/>
            <p:cNvSpPr/>
            <p:nvPr/>
          </p:nvSpPr>
          <p:spPr>
            <a:xfrm>
              <a:off x="8493910"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2" name="Google Shape;420;p7"/>
            <p:cNvSpPr/>
            <p:nvPr/>
          </p:nvSpPr>
          <p:spPr>
            <a:xfrm>
              <a:off x="9043969"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3" name="Google Shape;421;p7"/>
            <p:cNvSpPr/>
            <p:nvPr/>
          </p:nvSpPr>
          <p:spPr>
            <a:xfrm>
              <a:off x="8863021" y="483945"/>
              <a:ext cx="126210" cy="559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4" name="Google Shape;422;p7"/>
            <p:cNvSpPr/>
            <p:nvPr/>
          </p:nvSpPr>
          <p:spPr>
            <a:xfrm>
              <a:off x="941307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5" name="Google Shape;423;p7"/>
            <p:cNvSpPr/>
            <p:nvPr/>
          </p:nvSpPr>
          <p:spPr>
            <a:xfrm>
              <a:off x="9232086"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6" name="Google Shape;424;p7"/>
            <p:cNvSpPr/>
            <p:nvPr/>
          </p:nvSpPr>
          <p:spPr>
            <a:xfrm>
              <a:off x="978218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7" name="Google Shape;425;p7"/>
            <p:cNvSpPr/>
            <p:nvPr/>
          </p:nvSpPr>
          <p:spPr>
            <a:xfrm>
              <a:off x="9601196" y="707033"/>
              <a:ext cx="126210" cy="3364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8" name="Google Shape;426;p7"/>
            <p:cNvSpPr/>
            <p:nvPr/>
          </p:nvSpPr>
          <p:spPr>
            <a:xfrm>
              <a:off x="10153645" y="502846"/>
              <a:ext cx="123820" cy="5406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29" name="Google Shape;427;p7"/>
            <p:cNvSpPr/>
            <p:nvPr/>
          </p:nvSpPr>
          <p:spPr>
            <a:xfrm>
              <a:off x="9970306" y="852585"/>
              <a:ext cx="126210" cy="1909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0" name="Google Shape;428;p7"/>
            <p:cNvSpPr/>
            <p:nvPr/>
          </p:nvSpPr>
          <p:spPr>
            <a:xfrm>
              <a:off x="10522753" y="795882"/>
              <a:ext cx="126210" cy="24764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1" name="Google Shape;429;p7"/>
            <p:cNvSpPr/>
            <p:nvPr/>
          </p:nvSpPr>
          <p:spPr>
            <a:xfrm>
              <a:off x="1034176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2" name="Google Shape;430;p7"/>
            <p:cNvSpPr/>
            <p:nvPr/>
          </p:nvSpPr>
          <p:spPr>
            <a:xfrm>
              <a:off x="10891821"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3" name="Google Shape;431;p7"/>
            <p:cNvSpPr/>
            <p:nvPr/>
          </p:nvSpPr>
          <p:spPr>
            <a:xfrm>
              <a:off x="1071087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4" name="Google Shape;432;p7"/>
            <p:cNvSpPr/>
            <p:nvPr/>
          </p:nvSpPr>
          <p:spPr>
            <a:xfrm>
              <a:off x="11260930"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5" name="Google Shape;433;p7"/>
            <p:cNvSpPr/>
            <p:nvPr/>
          </p:nvSpPr>
          <p:spPr>
            <a:xfrm>
              <a:off x="11079938" y="349740"/>
              <a:ext cx="126210" cy="6937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6" name="Google Shape;434;p7"/>
            <p:cNvSpPr/>
            <p:nvPr/>
          </p:nvSpPr>
          <p:spPr>
            <a:xfrm>
              <a:off x="11630038" y="266547"/>
              <a:ext cx="126210"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7" name="Google Shape;435;p7"/>
            <p:cNvSpPr/>
            <p:nvPr/>
          </p:nvSpPr>
          <p:spPr>
            <a:xfrm>
              <a:off x="11449046" y="145553"/>
              <a:ext cx="126210" cy="8979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8" name="Google Shape;436;p7"/>
            <p:cNvSpPr/>
            <p:nvPr/>
          </p:nvSpPr>
          <p:spPr>
            <a:xfrm>
              <a:off x="12001495" y="266547"/>
              <a:ext cx="123821"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39" name="Google Shape;437;p7"/>
            <p:cNvSpPr/>
            <p:nvPr/>
          </p:nvSpPr>
          <p:spPr>
            <a:xfrm>
              <a:off x="11820546" y="24558"/>
              <a:ext cx="123821" cy="10189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1041" name="Google Shape;438;p7"/>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042" name="Texte du titre"/>
          <p:cNvSpPr txBox="1"/>
          <p:nvPr>
            <p:ph type="title"/>
          </p:nvPr>
        </p:nvSpPr>
        <p:spPr>
          <a:xfrm>
            <a:off x="986233" y="534998"/>
            <a:ext cx="10248001" cy="1143202"/>
          </a:xfrm>
          <a:prstGeom prst="rect">
            <a:avLst/>
          </a:prstGeom>
        </p:spPr>
        <p:txBody>
          <a:bodyPr lIns="91423" tIns="91423" rIns="91423" bIns="91423"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1043" name="Texte niveau 1…"/>
          <p:cNvSpPr txBox="1"/>
          <p:nvPr>
            <p:ph type="body" sz="half" idx="1"/>
          </p:nvPr>
        </p:nvSpPr>
        <p:spPr>
          <a:xfrm>
            <a:off x="986233" y="1624012"/>
            <a:ext cx="4974400" cy="3805200"/>
          </a:xfrm>
          <a:prstGeom prst="rect">
            <a:avLst/>
          </a:prstGeom>
        </p:spPr>
        <p:txBody>
          <a:bodyPr lIns="91423" tIns="91423" rIns="91423" bIns="91423"/>
          <a:lstStyle>
            <a:lvl1pPr marL="60958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1pPr>
            <a:lvl2pPr marL="1219168"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2pPr>
            <a:lvl3pPr marL="182875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3pPr>
            <a:lvl4pPr marL="2438337"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4pPr>
            <a:lvl5pPr marL="304792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sp>
        <p:nvSpPr>
          <p:cNvPr id="1044" name="Google Shape;441;p7"/>
          <p:cNvSpPr txBox="1"/>
          <p:nvPr>
            <p:ph type="body" sz="half" idx="13"/>
          </p:nvPr>
        </p:nvSpPr>
        <p:spPr>
          <a:xfrm>
            <a:off x="6259996" y="1624012"/>
            <a:ext cx="4974402" cy="3805200"/>
          </a:xfrm>
          <a:prstGeom prst="rect">
            <a:avLst/>
          </a:prstGeom>
        </p:spPr>
        <p:txBody>
          <a:bodyPr lIns="91423" tIns="91423" rIns="91423" bIns="91423"/>
          <a:lstStyle/>
          <a:p>
            <a:pPr/>
          </a:p>
        </p:txBody>
      </p:sp>
      <p:sp>
        <p:nvSpPr>
          <p:cNvPr id="1045"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3 columns">
    <p:bg>
      <p:bgPr>
        <a:solidFill>
          <a:srgbClr val="465573"/>
        </a:solidFill>
      </p:bgPr>
    </p:bg>
    <p:spTree>
      <p:nvGrpSpPr>
        <p:cNvPr id="1" name=""/>
        <p:cNvGrpSpPr/>
        <p:nvPr/>
      </p:nvGrpSpPr>
      <p:grpSpPr>
        <a:xfrm>
          <a:off x="0" y="0"/>
          <a:ext cx="0" cy="0"/>
          <a:chOff x="0" y="0"/>
          <a:chExt cx="0" cy="0"/>
        </a:xfrm>
      </p:grpSpPr>
      <p:sp>
        <p:nvSpPr>
          <p:cNvPr id="1052"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053" name="Google Shape;444;p8"/>
          <p:cNvSpPr/>
          <p:nvPr/>
        </p:nvSpPr>
        <p:spPr>
          <a:xfrm>
            <a:off x="-34" y="-1"/>
            <a:ext cx="12192003" cy="1451602"/>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grpSp>
        <p:nvGrpSpPr>
          <p:cNvPr id="1087" name="Google Shape;445;p8"/>
          <p:cNvGrpSpPr/>
          <p:nvPr/>
        </p:nvGrpSpPr>
        <p:grpSpPr>
          <a:xfrm>
            <a:off x="38108" y="5134119"/>
            <a:ext cx="12125317" cy="1724110"/>
            <a:chOff x="0" y="0"/>
            <a:chExt cx="12125315" cy="1724108"/>
          </a:xfrm>
        </p:grpSpPr>
        <p:sp>
          <p:nvSpPr>
            <p:cNvPr id="1054" name="Google Shape;446;p8"/>
            <p:cNvSpPr/>
            <p:nvPr/>
          </p:nvSpPr>
          <p:spPr>
            <a:xfrm>
              <a:off x="361942" y="1034078"/>
              <a:ext cx="304812"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55" name="Google Shape;447;p8"/>
            <p:cNvSpPr/>
            <p:nvPr/>
          </p:nvSpPr>
          <p:spPr>
            <a:xfrm>
              <a:off x="-1" y="746732"/>
              <a:ext cx="304813"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56" name="Google Shape;448;p8"/>
            <p:cNvSpPr/>
            <p:nvPr/>
          </p:nvSpPr>
          <p:spPr>
            <a:xfrm>
              <a:off x="731051" y="449936"/>
              <a:ext cx="307159"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57" name="Google Shape;449;p8"/>
            <p:cNvSpPr/>
            <p:nvPr/>
          </p:nvSpPr>
          <p:spPr>
            <a:xfrm>
              <a:off x="1100118" y="640879"/>
              <a:ext cx="307202"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58" name="Google Shape;450;p8"/>
            <p:cNvSpPr/>
            <p:nvPr/>
          </p:nvSpPr>
          <p:spPr>
            <a:xfrm>
              <a:off x="1469227" y="1177768"/>
              <a:ext cx="307202" cy="5463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59" name="Google Shape;451;p8"/>
            <p:cNvSpPr/>
            <p:nvPr/>
          </p:nvSpPr>
          <p:spPr>
            <a:xfrm>
              <a:off x="1840726" y="325148"/>
              <a:ext cx="30476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0" name="Google Shape;452;p8"/>
            <p:cNvSpPr/>
            <p:nvPr/>
          </p:nvSpPr>
          <p:spPr>
            <a:xfrm>
              <a:off x="2209792" y="699479"/>
              <a:ext cx="307202"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1" name="Google Shape;453;p8"/>
            <p:cNvSpPr/>
            <p:nvPr/>
          </p:nvSpPr>
          <p:spPr>
            <a:xfrm>
              <a:off x="2578901" y="449936"/>
              <a:ext cx="307160"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2" name="Google Shape;454;p8"/>
            <p:cNvSpPr/>
            <p:nvPr/>
          </p:nvSpPr>
          <p:spPr>
            <a:xfrm>
              <a:off x="2947968" y="890422"/>
              <a:ext cx="307202" cy="833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3" name="Google Shape;455;p8"/>
            <p:cNvSpPr/>
            <p:nvPr/>
          </p:nvSpPr>
          <p:spPr>
            <a:xfrm>
              <a:off x="3317077"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4" name="Google Shape;456;p8"/>
            <p:cNvSpPr/>
            <p:nvPr/>
          </p:nvSpPr>
          <p:spPr>
            <a:xfrm>
              <a:off x="3688576" y="699479"/>
              <a:ext cx="304770"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5" name="Google Shape;457;p8"/>
            <p:cNvSpPr/>
            <p:nvPr/>
          </p:nvSpPr>
          <p:spPr>
            <a:xfrm>
              <a:off x="4057643" y="153140"/>
              <a:ext cx="307202" cy="157096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6" name="Google Shape;458;p8"/>
            <p:cNvSpPr/>
            <p:nvPr/>
          </p:nvSpPr>
          <p:spPr>
            <a:xfrm>
              <a:off x="4426753"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7" name="Google Shape;459;p8"/>
            <p:cNvSpPr/>
            <p:nvPr/>
          </p:nvSpPr>
          <p:spPr>
            <a:xfrm>
              <a:off x="4795820"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8" name="Google Shape;460;p8"/>
            <p:cNvSpPr/>
            <p:nvPr/>
          </p:nvSpPr>
          <p:spPr>
            <a:xfrm>
              <a:off x="5167317" y="1034078"/>
              <a:ext cx="304813"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69" name="Google Shape;461;p8"/>
            <p:cNvSpPr/>
            <p:nvPr/>
          </p:nvSpPr>
          <p:spPr>
            <a:xfrm>
              <a:off x="5536384" y="814783"/>
              <a:ext cx="307202" cy="9093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0" name="Google Shape;462;p8"/>
            <p:cNvSpPr/>
            <p:nvPr/>
          </p:nvSpPr>
          <p:spPr>
            <a:xfrm>
              <a:off x="5905494" y="517987"/>
              <a:ext cx="307202"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1" name="Google Shape;463;p8"/>
            <p:cNvSpPr/>
            <p:nvPr/>
          </p:nvSpPr>
          <p:spPr>
            <a:xfrm>
              <a:off x="6274604"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2" name="Google Shape;464;p8"/>
            <p:cNvSpPr/>
            <p:nvPr/>
          </p:nvSpPr>
          <p:spPr>
            <a:xfrm>
              <a:off x="6643670"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3" name="Google Shape;465;p8"/>
            <p:cNvSpPr/>
            <p:nvPr/>
          </p:nvSpPr>
          <p:spPr>
            <a:xfrm>
              <a:off x="7015169" y="449936"/>
              <a:ext cx="304813"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4" name="Google Shape;466;p8"/>
            <p:cNvSpPr/>
            <p:nvPr/>
          </p:nvSpPr>
          <p:spPr>
            <a:xfrm>
              <a:off x="7384236" y="200393"/>
              <a:ext cx="307202" cy="152371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5" name="Google Shape;467;p8"/>
            <p:cNvSpPr/>
            <p:nvPr/>
          </p:nvSpPr>
          <p:spPr>
            <a:xfrm>
              <a:off x="7753345"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6" name="Google Shape;468;p8"/>
            <p:cNvSpPr/>
            <p:nvPr/>
          </p:nvSpPr>
          <p:spPr>
            <a:xfrm>
              <a:off x="8122454" y="862037"/>
              <a:ext cx="307160" cy="8620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7" name="Google Shape;469;p8"/>
            <p:cNvSpPr/>
            <p:nvPr/>
          </p:nvSpPr>
          <p:spPr>
            <a:xfrm>
              <a:off x="8493910" y="640879"/>
              <a:ext cx="304814"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8" name="Google Shape;470;p8"/>
            <p:cNvSpPr/>
            <p:nvPr/>
          </p:nvSpPr>
          <p:spPr>
            <a:xfrm>
              <a:off x="8863021" y="1083228"/>
              <a:ext cx="307159" cy="6408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79" name="Google Shape;471;p8"/>
            <p:cNvSpPr/>
            <p:nvPr/>
          </p:nvSpPr>
          <p:spPr>
            <a:xfrm>
              <a:off x="923208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0" name="Google Shape;472;p8"/>
            <p:cNvSpPr/>
            <p:nvPr/>
          </p:nvSpPr>
          <p:spPr>
            <a:xfrm>
              <a:off x="9601196"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1" name="Google Shape;473;p8"/>
            <p:cNvSpPr/>
            <p:nvPr/>
          </p:nvSpPr>
          <p:spPr>
            <a:xfrm>
              <a:off x="9970306" y="268444"/>
              <a:ext cx="307159" cy="14556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2" name="Google Shape;474;p8"/>
            <p:cNvSpPr/>
            <p:nvPr/>
          </p:nvSpPr>
          <p:spPr>
            <a:xfrm>
              <a:off x="10341761" y="517987"/>
              <a:ext cx="304813"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3" name="Google Shape;475;p8"/>
            <p:cNvSpPr/>
            <p:nvPr/>
          </p:nvSpPr>
          <p:spPr>
            <a:xfrm>
              <a:off x="10710871" y="86953"/>
              <a:ext cx="30716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4" name="Google Shape;476;p8"/>
            <p:cNvSpPr/>
            <p:nvPr/>
          </p:nvSpPr>
          <p:spPr>
            <a:xfrm>
              <a:off x="11079938"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5" name="Google Shape;477;p8"/>
            <p:cNvSpPr/>
            <p:nvPr/>
          </p:nvSpPr>
          <p:spPr>
            <a:xfrm>
              <a:off x="1144904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6" name="Google Shape;478;p8"/>
            <p:cNvSpPr/>
            <p:nvPr/>
          </p:nvSpPr>
          <p:spPr>
            <a:xfrm>
              <a:off x="11820546" y="86953"/>
              <a:ext cx="30477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1154" name="Google Shape;479;p8"/>
          <p:cNvGrpSpPr/>
          <p:nvPr/>
        </p:nvGrpSpPr>
        <p:grpSpPr>
          <a:xfrm>
            <a:off x="38108" y="5814698"/>
            <a:ext cx="12125317" cy="1043531"/>
            <a:chOff x="0" y="0"/>
            <a:chExt cx="12125315" cy="1043530"/>
          </a:xfrm>
        </p:grpSpPr>
        <p:sp>
          <p:nvSpPr>
            <p:cNvPr id="1088" name="Google Shape;480;p8"/>
            <p:cNvSpPr/>
            <p:nvPr/>
          </p:nvSpPr>
          <p:spPr>
            <a:xfrm>
              <a:off x="542934" y="661643"/>
              <a:ext cx="123820" cy="3818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89" name="Google Shape;481;p8"/>
            <p:cNvSpPr/>
            <p:nvPr/>
          </p:nvSpPr>
          <p:spPr>
            <a:xfrm>
              <a:off x="361942" y="508537"/>
              <a:ext cx="12382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0" name="Google Shape;482;p8"/>
            <p:cNvSpPr/>
            <p:nvPr/>
          </p:nvSpPr>
          <p:spPr>
            <a:xfrm>
              <a:off x="180992" y="438589"/>
              <a:ext cx="123821"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1" name="Google Shape;483;p8"/>
            <p:cNvSpPr/>
            <p:nvPr/>
          </p:nvSpPr>
          <p:spPr>
            <a:xfrm>
              <a:off x="-1"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2" name="Google Shape;484;p8"/>
            <p:cNvSpPr/>
            <p:nvPr/>
          </p:nvSpPr>
          <p:spPr>
            <a:xfrm>
              <a:off x="912000"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3" name="Google Shape;485;p8"/>
            <p:cNvSpPr/>
            <p:nvPr/>
          </p:nvSpPr>
          <p:spPr>
            <a:xfrm>
              <a:off x="731051" y="629531"/>
              <a:ext cx="126210" cy="413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4" name="Google Shape;486;p8"/>
            <p:cNvSpPr/>
            <p:nvPr/>
          </p:nvSpPr>
          <p:spPr>
            <a:xfrm>
              <a:off x="1281110"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5" name="Google Shape;487;p8"/>
            <p:cNvSpPr/>
            <p:nvPr/>
          </p:nvSpPr>
          <p:spPr>
            <a:xfrm>
              <a:off x="1100118" y="362950"/>
              <a:ext cx="126210" cy="6805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6" name="Google Shape;488;p8"/>
            <p:cNvSpPr/>
            <p:nvPr/>
          </p:nvSpPr>
          <p:spPr>
            <a:xfrm>
              <a:off x="1650219"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7" name="Google Shape;489;p8"/>
            <p:cNvSpPr/>
            <p:nvPr/>
          </p:nvSpPr>
          <p:spPr>
            <a:xfrm>
              <a:off x="1469227" y="381851"/>
              <a:ext cx="126210" cy="661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8" name="Google Shape;490;p8"/>
            <p:cNvSpPr/>
            <p:nvPr/>
          </p:nvSpPr>
          <p:spPr>
            <a:xfrm>
              <a:off x="2019286" y="438589"/>
              <a:ext cx="126209"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099" name="Google Shape;491;p8"/>
            <p:cNvSpPr/>
            <p:nvPr/>
          </p:nvSpPr>
          <p:spPr>
            <a:xfrm>
              <a:off x="1838336"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0" name="Google Shape;492;p8"/>
            <p:cNvSpPr/>
            <p:nvPr/>
          </p:nvSpPr>
          <p:spPr>
            <a:xfrm>
              <a:off x="2390784" y="317594"/>
              <a:ext cx="123821"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1" name="Google Shape;493;p8"/>
            <p:cNvSpPr/>
            <p:nvPr/>
          </p:nvSpPr>
          <p:spPr>
            <a:xfrm>
              <a:off x="2209792"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2" name="Google Shape;494;p8"/>
            <p:cNvSpPr/>
            <p:nvPr/>
          </p:nvSpPr>
          <p:spPr>
            <a:xfrm>
              <a:off x="2759851"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3" name="Google Shape;495;p8"/>
            <p:cNvSpPr/>
            <p:nvPr/>
          </p:nvSpPr>
          <p:spPr>
            <a:xfrm>
              <a:off x="2578901"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4" name="Google Shape;496;p8"/>
            <p:cNvSpPr/>
            <p:nvPr/>
          </p:nvSpPr>
          <p:spPr>
            <a:xfrm>
              <a:off x="3128960" y="586038"/>
              <a:ext cx="126210" cy="457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5" name="Google Shape;497;p8"/>
            <p:cNvSpPr/>
            <p:nvPr/>
          </p:nvSpPr>
          <p:spPr>
            <a:xfrm>
              <a:off x="2947968" y="400752"/>
              <a:ext cx="126210" cy="6427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6" name="Google Shape;498;p8"/>
            <p:cNvSpPr/>
            <p:nvPr/>
          </p:nvSpPr>
          <p:spPr>
            <a:xfrm>
              <a:off x="3498069" y="578484"/>
              <a:ext cx="126210" cy="4650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7" name="Google Shape;499;p8"/>
            <p:cNvSpPr/>
            <p:nvPr/>
          </p:nvSpPr>
          <p:spPr>
            <a:xfrm>
              <a:off x="3317077" y="642742"/>
              <a:ext cx="126210" cy="4007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8" name="Google Shape;500;p8"/>
            <p:cNvSpPr/>
            <p:nvPr/>
          </p:nvSpPr>
          <p:spPr>
            <a:xfrm>
              <a:off x="3869525" y="279792"/>
              <a:ext cx="123821" cy="7637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09" name="Google Shape;501;p8"/>
            <p:cNvSpPr/>
            <p:nvPr/>
          </p:nvSpPr>
          <p:spPr>
            <a:xfrm>
              <a:off x="3688576" y="508537"/>
              <a:ext cx="123821"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0" name="Google Shape;502;p8"/>
            <p:cNvSpPr/>
            <p:nvPr/>
          </p:nvSpPr>
          <p:spPr>
            <a:xfrm>
              <a:off x="4238635"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1" name="Google Shape;503;p8"/>
            <p:cNvSpPr/>
            <p:nvPr/>
          </p:nvSpPr>
          <p:spPr>
            <a:xfrm>
              <a:off x="405764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2" name="Google Shape;504;p8"/>
            <p:cNvSpPr/>
            <p:nvPr/>
          </p:nvSpPr>
          <p:spPr>
            <a:xfrm>
              <a:off x="4607702"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3" name="Google Shape;505;p8"/>
            <p:cNvSpPr/>
            <p:nvPr/>
          </p:nvSpPr>
          <p:spPr>
            <a:xfrm>
              <a:off x="442675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4" name="Google Shape;506;p8"/>
            <p:cNvSpPr/>
            <p:nvPr/>
          </p:nvSpPr>
          <p:spPr>
            <a:xfrm>
              <a:off x="4976812"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5" name="Google Shape;507;p8"/>
            <p:cNvSpPr/>
            <p:nvPr/>
          </p:nvSpPr>
          <p:spPr>
            <a:xfrm>
              <a:off x="4795820"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6" name="Google Shape;508;p8"/>
            <p:cNvSpPr/>
            <p:nvPr/>
          </p:nvSpPr>
          <p:spPr>
            <a:xfrm>
              <a:off x="5345920"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7" name="Google Shape;509;p8"/>
            <p:cNvSpPr/>
            <p:nvPr/>
          </p:nvSpPr>
          <p:spPr>
            <a:xfrm>
              <a:off x="5164928" y="718380"/>
              <a:ext cx="126210" cy="325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8" name="Google Shape;510;p8"/>
            <p:cNvSpPr/>
            <p:nvPr/>
          </p:nvSpPr>
          <p:spPr>
            <a:xfrm>
              <a:off x="5717376"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19" name="Google Shape;511;p8"/>
            <p:cNvSpPr/>
            <p:nvPr/>
          </p:nvSpPr>
          <p:spPr>
            <a:xfrm>
              <a:off x="553638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0" name="Google Shape;512;p8"/>
            <p:cNvSpPr/>
            <p:nvPr/>
          </p:nvSpPr>
          <p:spPr>
            <a:xfrm>
              <a:off x="6086486"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1" name="Google Shape;513;p8"/>
            <p:cNvSpPr/>
            <p:nvPr/>
          </p:nvSpPr>
          <p:spPr>
            <a:xfrm>
              <a:off x="590549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2" name="Google Shape;514;p8"/>
            <p:cNvSpPr/>
            <p:nvPr/>
          </p:nvSpPr>
          <p:spPr>
            <a:xfrm>
              <a:off x="6455553"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3" name="Google Shape;515;p8"/>
            <p:cNvSpPr/>
            <p:nvPr/>
          </p:nvSpPr>
          <p:spPr>
            <a:xfrm>
              <a:off x="6274604"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4" name="Google Shape;516;p8"/>
            <p:cNvSpPr/>
            <p:nvPr/>
          </p:nvSpPr>
          <p:spPr>
            <a:xfrm>
              <a:off x="6824662" y="-1"/>
              <a:ext cx="126210" cy="10435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5" name="Google Shape;517;p8"/>
            <p:cNvSpPr/>
            <p:nvPr/>
          </p:nvSpPr>
          <p:spPr>
            <a:xfrm>
              <a:off x="6643670" y="75605"/>
              <a:ext cx="126210" cy="9679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6" name="Google Shape;518;p8"/>
            <p:cNvSpPr/>
            <p:nvPr/>
          </p:nvSpPr>
          <p:spPr>
            <a:xfrm>
              <a:off x="7196118"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7" name="Google Shape;519;p8"/>
            <p:cNvSpPr/>
            <p:nvPr/>
          </p:nvSpPr>
          <p:spPr>
            <a:xfrm>
              <a:off x="7015169" y="126652"/>
              <a:ext cx="126210" cy="9168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8" name="Google Shape;520;p8"/>
            <p:cNvSpPr/>
            <p:nvPr/>
          </p:nvSpPr>
          <p:spPr>
            <a:xfrm>
              <a:off x="7565228"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29" name="Google Shape;521;p8"/>
            <p:cNvSpPr/>
            <p:nvPr/>
          </p:nvSpPr>
          <p:spPr>
            <a:xfrm>
              <a:off x="7384236" y="274101"/>
              <a:ext cx="126210" cy="76942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0" name="Google Shape;522;p8"/>
            <p:cNvSpPr/>
            <p:nvPr/>
          </p:nvSpPr>
          <p:spPr>
            <a:xfrm>
              <a:off x="7934337"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1" name="Google Shape;523;p8"/>
            <p:cNvSpPr/>
            <p:nvPr/>
          </p:nvSpPr>
          <p:spPr>
            <a:xfrm>
              <a:off x="7753345" y="693788"/>
              <a:ext cx="126210" cy="3497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2" name="Google Shape;524;p8"/>
            <p:cNvSpPr/>
            <p:nvPr/>
          </p:nvSpPr>
          <p:spPr>
            <a:xfrm>
              <a:off x="8303404"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3" name="Google Shape;525;p8"/>
            <p:cNvSpPr/>
            <p:nvPr/>
          </p:nvSpPr>
          <p:spPr>
            <a:xfrm>
              <a:off x="812245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4" name="Google Shape;526;p8"/>
            <p:cNvSpPr/>
            <p:nvPr/>
          </p:nvSpPr>
          <p:spPr>
            <a:xfrm>
              <a:off x="8674903" y="368641"/>
              <a:ext cx="123821" cy="6748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5" name="Google Shape;527;p8"/>
            <p:cNvSpPr/>
            <p:nvPr/>
          </p:nvSpPr>
          <p:spPr>
            <a:xfrm>
              <a:off x="8493910"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6" name="Google Shape;528;p8"/>
            <p:cNvSpPr/>
            <p:nvPr/>
          </p:nvSpPr>
          <p:spPr>
            <a:xfrm>
              <a:off x="9043969"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7" name="Google Shape;529;p8"/>
            <p:cNvSpPr/>
            <p:nvPr/>
          </p:nvSpPr>
          <p:spPr>
            <a:xfrm>
              <a:off x="8863021" y="483945"/>
              <a:ext cx="126210" cy="559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8" name="Google Shape;530;p8"/>
            <p:cNvSpPr/>
            <p:nvPr/>
          </p:nvSpPr>
          <p:spPr>
            <a:xfrm>
              <a:off x="941307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39" name="Google Shape;531;p8"/>
            <p:cNvSpPr/>
            <p:nvPr/>
          </p:nvSpPr>
          <p:spPr>
            <a:xfrm>
              <a:off x="9232086"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0" name="Google Shape;532;p8"/>
            <p:cNvSpPr/>
            <p:nvPr/>
          </p:nvSpPr>
          <p:spPr>
            <a:xfrm>
              <a:off x="978218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1" name="Google Shape;533;p8"/>
            <p:cNvSpPr/>
            <p:nvPr/>
          </p:nvSpPr>
          <p:spPr>
            <a:xfrm>
              <a:off x="9601196" y="707033"/>
              <a:ext cx="126210" cy="3364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2" name="Google Shape;534;p8"/>
            <p:cNvSpPr/>
            <p:nvPr/>
          </p:nvSpPr>
          <p:spPr>
            <a:xfrm>
              <a:off x="10153645" y="502846"/>
              <a:ext cx="123820" cy="5406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3" name="Google Shape;535;p8"/>
            <p:cNvSpPr/>
            <p:nvPr/>
          </p:nvSpPr>
          <p:spPr>
            <a:xfrm>
              <a:off x="9970306" y="852585"/>
              <a:ext cx="126210" cy="1909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4" name="Google Shape;536;p8"/>
            <p:cNvSpPr/>
            <p:nvPr/>
          </p:nvSpPr>
          <p:spPr>
            <a:xfrm>
              <a:off x="10522753" y="795882"/>
              <a:ext cx="126210" cy="24764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5" name="Google Shape;537;p8"/>
            <p:cNvSpPr/>
            <p:nvPr/>
          </p:nvSpPr>
          <p:spPr>
            <a:xfrm>
              <a:off x="1034176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6" name="Google Shape;538;p8"/>
            <p:cNvSpPr/>
            <p:nvPr/>
          </p:nvSpPr>
          <p:spPr>
            <a:xfrm>
              <a:off x="10891821"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7" name="Google Shape;539;p8"/>
            <p:cNvSpPr/>
            <p:nvPr/>
          </p:nvSpPr>
          <p:spPr>
            <a:xfrm>
              <a:off x="1071087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8" name="Google Shape;540;p8"/>
            <p:cNvSpPr/>
            <p:nvPr/>
          </p:nvSpPr>
          <p:spPr>
            <a:xfrm>
              <a:off x="11260930"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49" name="Google Shape;541;p8"/>
            <p:cNvSpPr/>
            <p:nvPr/>
          </p:nvSpPr>
          <p:spPr>
            <a:xfrm>
              <a:off x="11079938" y="349740"/>
              <a:ext cx="126210" cy="6937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50" name="Google Shape;542;p8"/>
            <p:cNvSpPr/>
            <p:nvPr/>
          </p:nvSpPr>
          <p:spPr>
            <a:xfrm>
              <a:off x="11630038" y="266547"/>
              <a:ext cx="126210"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51" name="Google Shape;543;p8"/>
            <p:cNvSpPr/>
            <p:nvPr/>
          </p:nvSpPr>
          <p:spPr>
            <a:xfrm>
              <a:off x="11449046" y="145553"/>
              <a:ext cx="126210" cy="8979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52" name="Google Shape;544;p8"/>
            <p:cNvSpPr/>
            <p:nvPr/>
          </p:nvSpPr>
          <p:spPr>
            <a:xfrm>
              <a:off x="12001495" y="266547"/>
              <a:ext cx="123821"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53" name="Google Shape;545;p8"/>
            <p:cNvSpPr/>
            <p:nvPr/>
          </p:nvSpPr>
          <p:spPr>
            <a:xfrm>
              <a:off x="11820546" y="24558"/>
              <a:ext cx="123821" cy="10189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1155" name="Google Shape;546;p8"/>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156" name="Texte du titre"/>
          <p:cNvSpPr txBox="1"/>
          <p:nvPr>
            <p:ph type="title"/>
          </p:nvPr>
        </p:nvSpPr>
        <p:spPr>
          <a:xfrm>
            <a:off x="986233" y="534998"/>
            <a:ext cx="10248001" cy="1143202"/>
          </a:xfrm>
          <a:prstGeom prst="rect">
            <a:avLst/>
          </a:prstGeom>
        </p:spPr>
        <p:txBody>
          <a:bodyPr lIns="91423" tIns="91423" rIns="91423" bIns="91423"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1157" name="Texte niveau 1…"/>
          <p:cNvSpPr txBox="1"/>
          <p:nvPr>
            <p:ph type="body" sz="quarter" idx="1"/>
          </p:nvPr>
        </p:nvSpPr>
        <p:spPr>
          <a:xfrm>
            <a:off x="986233" y="1647831"/>
            <a:ext cx="3303200" cy="3757601"/>
          </a:xfrm>
          <a:prstGeom prst="rect">
            <a:avLst/>
          </a:prstGeom>
        </p:spPr>
        <p:txBody>
          <a:bodyPr lIns="91423" tIns="91423" rIns="91423" bIns="91423"/>
          <a:lstStyle>
            <a:lvl1pPr marL="609584" indent="-457189">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457189">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sp>
        <p:nvSpPr>
          <p:cNvPr id="1158" name="Google Shape;549;p8"/>
          <p:cNvSpPr txBox="1"/>
          <p:nvPr>
            <p:ph type="body" sz="quarter" idx="13"/>
          </p:nvPr>
        </p:nvSpPr>
        <p:spPr>
          <a:xfrm>
            <a:off x="4458716" y="1647830"/>
            <a:ext cx="3303201" cy="3757603"/>
          </a:xfrm>
          <a:prstGeom prst="rect">
            <a:avLst/>
          </a:prstGeom>
        </p:spPr>
        <p:txBody>
          <a:bodyPr lIns="91423" tIns="91423" rIns="91423" bIns="91423"/>
          <a:lstStyle/>
          <a:p>
            <a:pPr/>
          </a:p>
        </p:txBody>
      </p:sp>
      <p:sp>
        <p:nvSpPr>
          <p:cNvPr id="1159" name="Google Shape;550;p8"/>
          <p:cNvSpPr txBox="1"/>
          <p:nvPr>
            <p:ph type="body" sz="quarter" idx="14"/>
          </p:nvPr>
        </p:nvSpPr>
        <p:spPr>
          <a:xfrm>
            <a:off x="7931201" y="1647830"/>
            <a:ext cx="3303203" cy="3757603"/>
          </a:xfrm>
          <a:prstGeom prst="rect">
            <a:avLst/>
          </a:prstGeom>
        </p:spPr>
        <p:txBody>
          <a:bodyPr lIns="91423" tIns="91423" rIns="91423" bIns="91423"/>
          <a:lstStyle/>
          <a:p>
            <a:pPr/>
          </a:p>
        </p:txBody>
      </p:sp>
      <p:sp>
        <p:nvSpPr>
          <p:cNvPr id="1160"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465573"/>
        </a:solidFill>
      </p:bgPr>
    </p:bg>
    <p:spTree>
      <p:nvGrpSpPr>
        <p:cNvPr id="1" name=""/>
        <p:cNvGrpSpPr/>
        <p:nvPr/>
      </p:nvGrpSpPr>
      <p:grpSpPr>
        <a:xfrm>
          <a:off x="0" y="0"/>
          <a:ext cx="0" cy="0"/>
          <a:chOff x="0" y="0"/>
          <a:chExt cx="0" cy="0"/>
        </a:xfrm>
      </p:grpSpPr>
      <p:sp>
        <p:nvSpPr>
          <p:cNvPr id="1167"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168" name="Google Shape;553;p9"/>
          <p:cNvSpPr/>
          <p:nvPr/>
        </p:nvSpPr>
        <p:spPr>
          <a:xfrm>
            <a:off x="-34" y="-1"/>
            <a:ext cx="12192003" cy="1451602"/>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grpSp>
        <p:nvGrpSpPr>
          <p:cNvPr id="1202" name="Google Shape;554;p9"/>
          <p:cNvGrpSpPr/>
          <p:nvPr/>
        </p:nvGrpSpPr>
        <p:grpSpPr>
          <a:xfrm>
            <a:off x="38108" y="5134119"/>
            <a:ext cx="12125317" cy="1724110"/>
            <a:chOff x="0" y="0"/>
            <a:chExt cx="12125315" cy="1724108"/>
          </a:xfrm>
        </p:grpSpPr>
        <p:sp>
          <p:nvSpPr>
            <p:cNvPr id="1169" name="Google Shape;555;p9"/>
            <p:cNvSpPr/>
            <p:nvPr/>
          </p:nvSpPr>
          <p:spPr>
            <a:xfrm>
              <a:off x="361942" y="1034078"/>
              <a:ext cx="304812"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0" name="Google Shape;556;p9"/>
            <p:cNvSpPr/>
            <p:nvPr/>
          </p:nvSpPr>
          <p:spPr>
            <a:xfrm>
              <a:off x="-1" y="746732"/>
              <a:ext cx="304813"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1" name="Google Shape;557;p9"/>
            <p:cNvSpPr/>
            <p:nvPr/>
          </p:nvSpPr>
          <p:spPr>
            <a:xfrm>
              <a:off x="731051" y="449936"/>
              <a:ext cx="307159"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2" name="Google Shape;558;p9"/>
            <p:cNvSpPr/>
            <p:nvPr/>
          </p:nvSpPr>
          <p:spPr>
            <a:xfrm>
              <a:off x="1100118" y="640879"/>
              <a:ext cx="307202"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3" name="Google Shape;559;p9"/>
            <p:cNvSpPr/>
            <p:nvPr/>
          </p:nvSpPr>
          <p:spPr>
            <a:xfrm>
              <a:off x="1469227" y="1177768"/>
              <a:ext cx="307202" cy="5463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4" name="Google Shape;560;p9"/>
            <p:cNvSpPr/>
            <p:nvPr/>
          </p:nvSpPr>
          <p:spPr>
            <a:xfrm>
              <a:off x="1840726" y="325148"/>
              <a:ext cx="30476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5" name="Google Shape;561;p9"/>
            <p:cNvSpPr/>
            <p:nvPr/>
          </p:nvSpPr>
          <p:spPr>
            <a:xfrm>
              <a:off x="2209792" y="699479"/>
              <a:ext cx="307202"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6" name="Google Shape;562;p9"/>
            <p:cNvSpPr/>
            <p:nvPr/>
          </p:nvSpPr>
          <p:spPr>
            <a:xfrm>
              <a:off x="2578901" y="449936"/>
              <a:ext cx="307160"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7" name="Google Shape;563;p9"/>
            <p:cNvSpPr/>
            <p:nvPr/>
          </p:nvSpPr>
          <p:spPr>
            <a:xfrm>
              <a:off x="2947968" y="890422"/>
              <a:ext cx="307202" cy="833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8" name="Google Shape;564;p9"/>
            <p:cNvSpPr/>
            <p:nvPr/>
          </p:nvSpPr>
          <p:spPr>
            <a:xfrm>
              <a:off x="3317077"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79" name="Google Shape;565;p9"/>
            <p:cNvSpPr/>
            <p:nvPr/>
          </p:nvSpPr>
          <p:spPr>
            <a:xfrm>
              <a:off x="3688576" y="699479"/>
              <a:ext cx="304770"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0" name="Google Shape;566;p9"/>
            <p:cNvSpPr/>
            <p:nvPr/>
          </p:nvSpPr>
          <p:spPr>
            <a:xfrm>
              <a:off x="4057643" y="153140"/>
              <a:ext cx="307202" cy="157096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1" name="Google Shape;567;p9"/>
            <p:cNvSpPr/>
            <p:nvPr/>
          </p:nvSpPr>
          <p:spPr>
            <a:xfrm>
              <a:off x="4426753"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2" name="Google Shape;568;p9"/>
            <p:cNvSpPr/>
            <p:nvPr/>
          </p:nvSpPr>
          <p:spPr>
            <a:xfrm>
              <a:off x="4795820"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3" name="Google Shape;569;p9"/>
            <p:cNvSpPr/>
            <p:nvPr/>
          </p:nvSpPr>
          <p:spPr>
            <a:xfrm>
              <a:off x="5167317" y="1034078"/>
              <a:ext cx="304813"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4" name="Google Shape;570;p9"/>
            <p:cNvSpPr/>
            <p:nvPr/>
          </p:nvSpPr>
          <p:spPr>
            <a:xfrm>
              <a:off x="5536384" y="814783"/>
              <a:ext cx="307202" cy="9093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5" name="Google Shape;571;p9"/>
            <p:cNvSpPr/>
            <p:nvPr/>
          </p:nvSpPr>
          <p:spPr>
            <a:xfrm>
              <a:off x="5905494" y="517987"/>
              <a:ext cx="307202"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6" name="Google Shape;572;p9"/>
            <p:cNvSpPr/>
            <p:nvPr/>
          </p:nvSpPr>
          <p:spPr>
            <a:xfrm>
              <a:off x="6274604"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7" name="Google Shape;573;p9"/>
            <p:cNvSpPr/>
            <p:nvPr/>
          </p:nvSpPr>
          <p:spPr>
            <a:xfrm>
              <a:off x="6643670"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8" name="Google Shape;574;p9"/>
            <p:cNvSpPr/>
            <p:nvPr/>
          </p:nvSpPr>
          <p:spPr>
            <a:xfrm>
              <a:off x="7015169" y="449936"/>
              <a:ext cx="304813"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89" name="Google Shape;575;p9"/>
            <p:cNvSpPr/>
            <p:nvPr/>
          </p:nvSpPr>
          <p:spPr>
            <a:xfrm>
              <a:off x="7384236" y="200393"/>
              <a:ext cx="307202" cy="152371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0" name="Google Shape;576;p9"/>
            <p:cNvSpPr/>
            <p:nvPr/>
          </p:nvSpPr>
          <p:spPr>
            <a:xfrm>
              <a:off x="7753345"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1" name="Google Shape;577;p9"/>
            <p:cNvSpPr/>
            <p:nvPr/>
          </p:nvSpPr>
          <p:spPr>
            <a:xfrm>
              <a:off x="8122454" y="862037"/>
              <a:ext cx="307160" cy="8620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2" name="Google Shape;578;p9"/>
            <p:cNvSpPr/>
            <p:nvPr/>
          </p:nvSpPr>
          <p:spPr>
            <a:xfrm>
              <a:off x="8493910" y="640879"/>
              <a:ext cx="304814"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3" name="Google Shape;579;p9"/>
            <p:cNvSpPr/>
            <p:nvPr/>
          </p:nvSpPr>
          <p:spPr>
            <a:xfrm>
              <a:off x="8863021" y="1083228"/>
              <a:ext cx="307159" cy="6408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4" name="Google Shape;580;p9"/>
            <p:cNvSpPr/>
            <p:nvPr/>
          </p:nvSpPr>
          <p:spPr>
            <a:xfrm>
              <a:off x="923208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5" name="Google Shape;581;p9"/>
            <p:cNvSpPr/>
            <p:nvPr/>
          </p:nvSpPr>
          <p:spPr>
            <a:xfrm>
              <a:off x="9601196"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6" name="Google Shape;582;p9"/>
            <p:cNvSpPr/>
            <p:nvPr/>
          </p:nvSpPr>
          <p:spPr>
            <a:xfrm>
              <a:off x="9970306" y="268444"/>
              <a:ext cx="307159" cy="14556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7" name="Google Shape;583;p9"/>
            <p:cNvSpPr/>
            <p:nvPr/>
          </p:nvSpPr>
          <p:spPr>
            <a:xfrm>
              <a:off x="10341761" y="517987"/>
              <a:ext cx="304813"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8" name="Google Shape;584;p9"/>
            <p:cNvSpPr/>
            <p:nvPr/>
          </p:nvSpPr>
          <p:spPr>
            <a:xfrm>
              <a:off x="10710871" y="86953"/>
              <a:ext cx="30716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199" name="Google Shape;585;p9"/>
            <p:cNvSpPr/>
            <p:nvPr/>
          </p:nvSpPr>
          <p:spPr>
            <a:xfrm>
              <a:off x="11079938"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0" name="Google Shape;586;p9"/>
            <p:cNvSpPr/>
            <p:nvPr/>
          </p:nvSpPr>
          <p:spPr>
            <a:xfrm>
              <a:off x="1144904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1" name="Google Shape;587;p9"/>
            <p:cNvSpPr/>
            <p:nvPr/>
          </p:nvSpPr>
          <p:spPr>
            <a:xfrm>
              <a:off x="11820546" y="86953"/>
              <a:ext cx="30477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1269" name="Google Shape;588;p9"/>
          <p:cNvGrpSpPr/>
          <p:nvPr/>
        </p:nvGrpSpPr>
        <p:grpSpPr>
          <a:xfrm>
            <a:off x="38108" y="5814698"/>
            <a:ext cx="12125317" cy="1043531"/>
            <a:chOff x="0" y="0"/>
            <a:chExt cx="12125315" cy="1043530"/>
          </a:xfrm>
        </p:grpSpPr>
        <p:sp>
          <p:nvSpPr>
            <p:cNvPr id="1203" name="Google Shape;589;p9"/>
            <p:cNvSpPr/>
            <p:nvPr/>
          </p:nvSpPr>
          <p:spPr>
            <a:xfrm>
              <a:off x="542934" y="661643"/>
              <a:ext cx="123820" cy="3818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4" name="Google Shape;590;p9"/>
            <p:cNvSpPr/>
            <p:nvPr/>
          </p:nvSpPr>
          <p:spPr>
            <a:xfrm>
              <a:off x="361942" y="508537"/>
              <a:ext cx="12382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5" name="Google Shape;591;p9"/>
            <p:cNvSpPr/>
            <p:nvPr/>
          </p:nvSpPr>
          <p:spPr>
            <a:xfrm>
              <a:off x="180992" y="438589"/>
              <a:ext cx="123821"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6" name="Google Shape;592;p9"/>
            <p:cNvSpPr/>
            <p:nvPr/>
          </p:nvSpPr>
          <p:spPr>
            <a:xfrm>
              <a:off x="-1"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7" name="Google Shape;593;p9"/>
            <p:cNvSpPr/>
            <p:nvPr/>
          </p:nvSpPr>
          <p:spPr>
            <a:xfrm>
              <a:off x="912000"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8" name="Google Shape;594;p9"/>
            <p:cNvSpPr/>
            <p:nvPr/>
          </p:nvSpPr>
          <p:spPr>
            <a:xfrm>
              <a:off x="731051" y="629531"/>
              <a:ext cx="126210" cy="413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09" name="Google Shape;595;p9"/>
            <p:cNvSpPr/>
            <p:nvPr/>
          </p:nvSpPr>
          <p:spPr>
            <a:xfrm>
              <a:off x="1281110"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0" name="Google Shape;596;p9"/>
            <p:cNvSpPr/>
            <p:nvPr/>
          </p:nvSpPr>
          <p:spPr>
            <a:xfrm>
              <a:off x="1100118" y="362950"/>
              <a:ext cx="126210" cy="6805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1" name="Google Shape;597;p9"/>
            <p:cNvSpPr/>
            <p:nvPr/>
          </p:nvSpPr>
          <p:spPr>
            <a:xfrm>
              <a:off x="1650219"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2" name="Google Shape;598;p9"/>
            <p:cNvSpPr/>
            <p:nvPr/>
          </p:nvSpPr>
          <p:spPr>
            <a:xfrm>
              <a:off x="1469227" y="381851"/>
              <a:ext cx="126210" cy="661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3" name="Google Shape;599;p9"/>
            <p:cNvSpPr/>
            <p:nvPr/>
          </p:nvSpPr>
          <p:spPr>
            <a:xfrm>
              <a:off x="2019286" y="438589"/>
              <a:ext cx="126209"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4" name="Google Shape;600;p9"/>
            <p:cNvSpPr/>
            <p:nvPr/>
          </p:nvSpPr>
          <p:spPr>
            <a:xfrm>
              <a:off x="1838336"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5" name="Google Shape;601;p9"/>
            <p:cNvSpPr/>
            <p:nvPr/>
          </p:nvSpPr>
          <p:spPr>
            <a:xfrm>
              <a:off x="2390784" y="317594"/>
              <a:ext cx="123821"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6" name="Google Shape;602;p9"/>
            <p:cNvSpPr/>
            <p:nvPr/>
          </p:nvSpPr>
          <p:spPr>
            <a:xfrm>
              <a:off x="2209792"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7" name="Google Shape;603;p9"/>
            <p:cNvSpPr/>
            <p:nvPr/>
          </p:nvSpPr>
          <p:spPr>
            <a:xfrm>
              <a:off x="2759851"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8" name="Google Shape;604;p9"/>
            <p:cNvSpPr/>
            <p:nvPr/>
          </p:nvSpPr>
          <p:spPr>
            <a:xfrm>
              <a:off x="2578901"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19" name="Google Shape;605;p9"/>
            <p:cNvSpPr/>
            <p:nvPr/>
          </p:nvSpPr>
          <p:spPr>
            <a:xfrm>
              <a:off x="3128960" y="586038"/>
              <a:ext cx="126210" cy="457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0" name="Google Shape;606;p9"/>
            <p:cNvSpPr/>
            <p:nvPr/>
          </p:nvSpPr>
          <p:spPr>
            <a:xfrm>
              <a:off x="2947968" y="400752"/>
              <a:ext cx="126210" cy="6427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1" name="Google Shape;607;p9"/>
            <p:cNvSpPr/>
            <p:nvPr/>
          </p:nvSpPr>
          <p:spPr>
            <a:xfrm>
              <a:off x="3498069" y="578484"/>
              <a:ext cx="126210" cy="4650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2" name="Google Shape;608;p9"/>
            <p:cNvSpPr/>
            <p:nvPr/>
          </p:nvSpPr>
          <p:spPr>
            <a:xfrm>
              <a:off x="3317077" y="642742"/>
              <a:ext cx="126210" cy="4007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3" name="Google Shape;609;p9"/>
            <p:cNvSpPr/>
            <p:nvPr/>
          </p:nvSpPr>
          <p:spPr>
            <a:xfrm>
              <a:off x="3869525" y="279792"/>
              <a:ext cx="123821" cy="7637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4" name="Google Shape;610;p9"/>
            <p:cNvSpPr/>
            <p:nvPr/>
          </p:nvSpPr>
          <p:spPr>
            <a:xfrm>
              <a:off x="3688576" y="508537"/>
              <a:ext cx="123821"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5" name="Google Shape;611;p9"/>
            <p:cNvSpPr/>
            <p:nvPr/>
          </p:nvSpPr>
          <p:spPr>
            <a:xfrm>
              <a:off x="4238635"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6" name="Google Shape;612;p9"/>
            <p:cNvSpPr/>
            <p:nvPr/>
          </p:nvSpPr>
          <p:spPr>
            <a:xfrm>
              <a:off x="405764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7" name="Google Shape;613;p9"/>
            <p:cNvSpPr/>
            <p:nvPr/>
          </p:nvSpPr>
          <p:spPr>
            <a:xfrm>
              <a:off x="4607702"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8" name="Google Shape;614;p9"/>
            <p:cNvSpPr/>
            <p:nvPr/>
          </p:nvSpPr>
          <p:spPr>
            <a:xfrm>
              <a:off x="442675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29" name="Google Shape;615;p9"/>
            <p:cNvSpPr/>
            <p:nvPr/>
          </p:nvSpPr>
          <p:spPr>
            <a:xfrm>
              <a:off x="4976812"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0" name="Google Shape;616;p9"/>
            <p:cNvSpPr/>
            <p:nvPr/>
          </p:nvSpPr>
          <p:spPr>
            <a:xfrm>
              <a:off x="4795820"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1" name="Google Shape;617;p9"/>
            <p:cNvSpPr/>
            <p:nvPr/>
          </p:nvSpPr>
          <p:spPr>
            <a:xfrm>
              <a:off x="5345920"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2" name="Google Shape;618;p9"/>
            <p:cNvSpPr/>
            <p:nvPr/>
          </p:nvSpPr>
          <p:spPr>
            <a:xfrm>
              <a:off x="5164928" y="718380"/>
              <a:ext cx="126210" cy="325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3" name="Google Shape;619;p9"/>
            <p:cNvSpPr/>
            <p:nvPr/>
          </p:nvSpPr>
          <p:spPr>
            <a:xfrm>
              <a:off x="5717376"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4" name="Google Shape;620;p9"/>
            <p:cNvSpPr/>
            <p:nvPr/>
          </p:nvSpPr>
          <p:spPr>
            <a:xfrm>
              <a:off x="553638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5" name="Google Shape;621;p9"/>
            <p:cNvSpPr/>
            <p:nvPr/>
          </p:nvSpPr>
          <p:spPr>
            <a:xfrm>
              <a:off x="6086486"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6" name="Google Shape;622;p9"/>
            <p:cNvSpPr/>
            <p:nvPr/>
          </p:nvSpPr>
          <p:spPr>
            <a:xfrm>
              <a:off x="590549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7" name="Google Shape;623;p9"/>
            <p:cNvSpPr/>
            <p:nvPr/>
          </p:nvSpPr>
          <p:spPr>
            <a:xfrm>
              <a:off x="6455553"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8" name="Google Shape;624;p9"/>
            <p:cNvSpPr/>
            <p:nvPr/>
          </p:nvSpPr>
          <p:spPr>
            <a:xfrm>
              <a:off x="6274604"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39" name="Google Shape;625;p9"/>
            <p:cNvSpPr/>
            <p:nvPr/>
          </p:nvSpPr>
          <p:spPr>
            <a:xfrm>
              <a:off x="6824662" y="-1"/>
              <a:ext cx="126210" cy="10435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0" name="Google Shape;626;p9"/>
            <p:cNvSpPr/>
            <p:nvPr/>
          </p:nvSpPr>
          <p:spPr>
            <a:xfrm>
              <a:off x="6643670" y="75605"/>
              <a:ext cx="126210" cy="9679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1" name="Google Shape;627;p9"/>
            <p:cNvSpPr/>
            <p:nvPr/>
          </p:nvSpPr>
          <p:spPr>
            <a:xfrm>
              <a:off x="7196118"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2" name="Google Shape;628;p9"/>
            <p:cNvSpPr/>
            <p:nvPr/>
          </p:nvSpPr>
          <p:spPr>
            <a:xfrm>
              <a:off x="7015169" y="126652"/>
              <a:ext cx="126210" cy="9168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3" name="Google Shape;629;p9"/>
            <p:cNvSpPr/>
            <p:nvPr/>
          </p:nvSpPr>
          <p:spPr>
            <a:xfrm>
              <a:off x="7565228"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4" name="Google Shape;630;p9"/>
            <p:cNvSpPr/>
            <p:nvPr/>
          </p:nvSpPr>
          <p:spPr>
            <a:xfrm>
              <a:off x="7384236" y="274101"/>
              <a:ext cx="126210" cy="76942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5" name="Google Shape;631;p9"/>
            <p:cNvSpPr/>
            <p:nvPr/>
          </p:nvSpPr>
          <p:spPr>
            <a:xfrm>
              <a:off x="7934337"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6" name="Google Shape;632;p9"/>
            <p:cNvSpPr/>
            <p:nvPr/>
          </p:nvSpPr>
          <p:spPr>
            <a:xfrm>
              <a:off x="7753345" y="693788"/>
              <a:ext cx="126210" cy="3497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7" name="Google Shape;633;p9"/>
            <p:cNvSpPr/>
            <p:nvPr/>
          </p:nvSpPr>
          <p:spPr>
            <a:xfrm>
              <a:off x="8303404"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8" name="Google Shape;634;p9"/>
            <p:cNvSpPr/>
            <p:nvPr/>
          </p:nvSpPr>
          <p:spPr>
            <a:xfrm>
              <a:off x="812245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49" name="Google Shape;635;p9"/>
            <p:cNvSpPr/>
            <p:nvPr/>
          </p:nvSpPr>
          <p:spPr>
            <a:xfrm>
              <a:off x="8674903" y="368641"/>
              <a:ext cx="123821" cy="6748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0" name="Google Shape;636;p9"/>
            <p:cNvSpPr/>
            <p:nvPr/>
          </p:nvSpPr>
          <p:spPr>
            <a:xfrm>
              <a:off x="8493910"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1" name="Google Shape;637;p9"/>
            <p:cNvSpPr/>
            <p:nvPr/>
          </p:nvSpPr>
          <p:spPr>
            <a:xfrm>
              <a:off x="9043969"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2" name="Google Shape;638;p9"/>
            <p:cNvSpPr/>
            <p:nvPr/>
          </p:nvSpPr>
          <p:spPr>
            <a:xfrm>
              <a:off x="8863021" y="483945"/>
              <a:ext cx="126210" cy="559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3" name="Google Shape;639;p9"/>
            <p:cNvSpPr/>
            <p:nvPr/>
          </p:nvSpPr>
          <p:spPr>
            <a:xfrm>
              <a:off x="941307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4" name="Google Shape;640;p9"/>
            <p:cNvSpPr/>
            <p:nvPr/>
          </p:nvSpPr>
          <p:spPr>
            <a:xfrm>
              <a:off x="9232086"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5" name="Google Shape;641;p9"/>
            <p:cNvSpPr/>
            <p:nvPr/>
          </p:nvSpPr>
          <p:spPr>
            <a:xfrm>
              <a:off x="978218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6" name="Google Shape;642;p9"/>
            <p:cNvSpPr/>
            <p:nvPr/>
          </p:nvSpPr>
          <p:spPr>
            <a:xfrm>
              <a:off x="9601196" y="707033"/>
              <a:ext cx="126210" cy="3364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7" name="Google Shape;643;p9"/>
            <p:cNvSpPr/>
            <p:nvPr/>
          </p:nvSpPr>
          <p:spPr>
            <a:xfrm>
              <a:off x="10153645" y="502846"/>
              <a:ext cx="123820" cy="5406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8" name="Google Shape;644;p9"/>
            <p:cNvSpPr/>
            <p:nvPr/>
          </p:nvSpPr>
          <p:spPr>
            <a:xfrm>
              <a:off x="9970306" y="852585"/>
              <a:ext cx="126210" cy="1909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59" name="Google Shape;645;p9"/>
            <p:cNvSpPr/>
            <p:nvPr/>
          </p:nvSpPr>
          <p:spPr>
            <a:xfrm>
              <a:off x="10522753" y="795882"/>
              <a:ext cx="126210" cy="24764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0" name="Google Shape;646;p9"/>
            <p:cNvSpPr/>
            <p:nvPr/>
          </p:nvSpPr>
          <p:spPr>
            <a:xfrm>
              <a:off x="1034176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1" name="Google Shape;647;p9"/>
            <p:cNvSpPr/>
            <p:nvPr/>
          </p:nvSpPr>
          <p:spPr>
            <a:xfrm>
              <a:off x="10891821"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2" name="Google Shape;648;p9"/>
            <p:cNvSpPr/>
            <p:nvPr/>
          </p:nvSpPr>
          <p:spPr>
            <a:xfrm>
              <a:off x="1071087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3" name="Google Shape;649;p9"/>
            <p:cNvSpPr/>
            <p:nvPr/>
          </p:nvSpPr>
          <p:spPr>
            <a:xfrm>
              <a:off x="11260930"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4" name="Google Shape;650;p9"/>
            <p:cNvSpPr/>
            <p:nvPr/>
          </p:nvSpPr>
          <p:spPr>
            <a:xfrm>
              <a:off x="11079938" y="349740"/>
              <a:ext cx="126210" cy="6937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5" name="Google Shape;651;p9"/>
            <p:cNvSpPr/>
            <p:nvPr/>
          </p:nvSpPr>
          <p:spPr>
            <a:xfrm>
              <a:off x="11630038" y="266547"/>
              <a:ext cx="126210"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6" name="Google Shape;652;p9"/>
            <p:cNvSpPr/>
            <p:nvPr/>
          </p:nvSpPr>
          <p:spPr>
            <a:xfrm>
              <a:off x="11449046" y="145553"/>
              <a:ext cx="126210" cy="8979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7" name="Google Shape;653;p9"/>
            <p:cNvSpPr/>
            <p:nvPr/>
          </p:nvSpPr>
          <p:spPr>
            <a:xfrm>
              <a:off x="12001495" y="266547"/>
              <a:ext cx="123821"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268" name="Google Shape;654;p9"/>
            <p:cNvSpPr/>
            <p:nvPr/>
          </p:nvSpPr>
          <p:spPr>
            <a:xfrm>
              <a:off x="11820546" y="24558"/>
              <a:ext cx="123821" cy="10189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1270" name="Google Shape;655;p9"/>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271" name="Texte du titre"/>
          <p:cNvSpPr txBox="1"/>
          <p:nvPr>
            <p:ph type="title"/>
          </p:nvPr>
        </p:nvSpPr>
        <p:spPr>
          <a:xfrm>
            <a:off x="986233" y="534998"/>
            <a:ext cx="10248001" cy="1143202"/>
          </a:xfrm>
          <a:prstGeom prst="rect">
            <a:avLst/>
          </a:prstGeom>
        </p:spPr>
        <p:txBody>
          <a:bodyPr lIns="91423" tIns="91423" rIns="91423" bIns="91423"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1272"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exte du titre"/>
          <p:cNvSpPr txBox="1"/>
          <p:nvPr>
            <p:ph type="title"/>
          </p:nvPr>
        </p:nvSpPr>
        <p:spPr>
          <a:xfrm>
            <a:off x="839787" y="365125"/>
            <a:ext cx="10515601" cy="1325563"/>
          </a:xfrm>
          <a:prstGeom prst="rect">
            <a:avLst/>
          </a:prstGeom>
        </p:spPr>
        <p:txBody>
          <a:bodyPr/>
          <a:lstStyle/>
          <a:p>
            <a:pPr/>
            <a:r>
              <a:t>Texte du titre</a:t>
            </a:r>
          </a:p>
        </p:txBody>
      </p:sp>
      <p:sp>
        <p:nvSpPr>
          <p:cNvPr id="48" name="Texte niveau 1…"/>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Texte niveau 1</a:t>
            </a:r>
          </a:p>
          <a:p>
            <a:pPr lvl="1"/>
            <a:r>
              <a:t>Texte niveau 2</a:t>
            </a:r>
          </a:p>
          <a:p>
            <a:pPr lvl="2"/>
            <a:r>
              <a:t>Texte niveau 3</a:t>
            </a:r>
          </a:p>
          <a:p>
            <a:pPr lvl="3"/>
            <a:r>
              <a:t>Texte niveau 4</a:t>
            </a:r>
          </a:p>
          <a:p>
            <a:pPr lvl="4"/>
            <a:r>
              <a:t>Texte niveau 5</a:t>
            </a:r>
          </a:p>
        </p:txBody>
      </p:sp>
      <p:sp>
        <p:nvSpPr>
          <p:cNvPr id="49" name="Text Placeholder 4"/>
          <p:cNvSpPr/>
          <p:nvPr>
            <p:ph type="body" sz="quarter" idx="13"/>
          </p:nvPr>
        </p:nvSpPr>
        <p:spPr>
          <a:xfrm>
            <a:off x="6172200" y="1681163"/>
            <a:ext cx="5183188" cy="823914"/>
          </a:xfrm>
          <a:prstGeom prst="rect">
            <a:avLst/>
          </a:prstGeom>
        </p:spPr>
        <p:txBody>
          <a:bodyPr anchor="b"/>
          <a:lstStyle/>
          <a:p>
            <a:pPr/>
          </a:p>
        </p:txBody>
      </p:sp>
      <p:sp>
        <p:nvSpPr>
          <p:cNvPr id="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no graph">
    <p:bg>
      <p:bgPr>
        <a:solidFill>
          <a:srgbClr val="465573"/>
        </a:solidFill>
      </p:bgPr>
    </p:bg>
    <p:spTree>
      <p:nvGrpSpPr>
        <p:cNvPr id="1" name=""/>
        <p:cNvGrpSpPr/>
        <p:nvPr/>
      </p:nvGrpSpPr>
      <p:grpSpPr>
        <a:xfrm>
          <a:off x="0" y="0"/>
          <a:ext cx="0" cy="0"/>
          <a:chOff x="0" y="0"/>
          <a:chExt cx="0" cy="0"/>
        </a:xfrm>
      </p:grpSpPr>
      <p:sp>
        <p:nvSpPr>
          <p:cNvPr id="1279"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280" name="Google Shape;659;p10"/>
          <p:cNvSpPr/>
          <p:nvPr/>
        </p:nvSpPr>
        <p:spPr>
          <a:xfrm>
            <a:off x="-34" y="-15833"/>
            <a:ext cx="12192003" cy="1097600"/>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281" name="Texte du titre"/>
          <p:cNvSpPr txBox="1"/>
          <p:nvPr>
            <p:ph type="title"/>
          </p:nvPr>
        </p:nvSpPr>
        <p:spPr>
          <a:xfrm>
            <a:off x="986233" y="-3"/>
            <a:ext cx="10248001" cy="955203"/>
          </a:xfrm>
          <a:prstGeom prst="rect">
            <a:avLst/>
          </a:prstGeom>
        </p:spPr>
        <p:txBody>
          <a:bodyPr lIns="91423" tIns="91423" rIns="91423" bIns="91423"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pPr/>
            <a:r>
              <a:t>Texte du titre</a:t>
            </a:r>
          </a:p>
        </p:txBody>
      </p:sp>
      <p:sp>
        <p:nvSpPr>
          <p:cNvPr id="1282"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
    <p:bg>
      <p:bgPr>
        <a:solidFill>
          <a:srgbClr val="465573"/>
        </a:solidFill>
      </p:bgPr>
    </p:bg>
    <p:spTree>
      <p:nvGrpSpPr>
        <p:cNvPr id="1" name=""/>
        <p:cNvGrpSpPr/>
        <p:nvPr/>
      </p:nvGrpSpPr>
      <p:grpSpPr>
        <a:xfrm>
          <a:off x="0" y="0"/>
          <a:ext cx="0" cy="0"/>
          <a:chOff x="0" y="0"/>
          <a:chExt cx="0" cy="0"/>
        </a:xfrm>
      </p:grpSpPr>
      <p:sp>
        <p:nvSpPr>
          <p:cNvPr id="1289"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290" name="Google Shape;663;p11"/>
          <p:cNvSpPr/>
          <p:nvPr/>
        </p:nvSpPr>
        <p:spPr>
          <a:xfrm>
            <a:off x="-34" y="5772000"/>
            <a:ext cx="12192003" cy="1086001"/>
          </a:xfrm>
          <a:prstGeom prst="rect">
            <a:avLst/>
          </a:pr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291" name="Texte niveau 1…"/>
          <p:cNvSpPr txBox="1"/>
          <p:nvPr>
            <p:ph type="body" sz="quarter" idx="1"/>
          </p:nvPr>
        </p:nvSpPr>
        <p:spPr>
          <a:xfrm>
            <a:off x="738198" y="5994936"/>
            <a:ext cx="10715603" cy="692801"/>
          </a:xfrm>
          <a:prstGeom prst="rect">
            <a:avLst/>
          </a:prstGeom>
        </p:spPr>
        <p:txBody>
          <a:bodyPr lIns="91423" tIns="91423" rIns="91423" bIns="91423"/>
          <a:lstStyle>
            <a:lvl1pPr marL="0" indent="304792" algn="ctr">
              <a:lnSpc>
                <a:spcPct val="100000"/>
              </a:lnSpc>
              <a:spcBef>
                <a:spcPts val="400"/>
              </a:spcBef>
              <a:buSzTx/>
              <a:buFontTx/>
              <a:buNone/>
              <a:defRPr sz="1800">
                <a:solidFill>
                  <a:srgbClr val="FFFFFF"/>
                </a:solidFill>
                <a:latin typeface="Titillium Web"/>
                <a:ea typeface="Titillium Web"/>
                <a:cs typeface="Titillium Web"/>
                <a:sym typeface="Titillium Web"/>
              </a:defRPr>
            </a:lvl1pPr>
            <a:lvl2pPr marL="819150"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2pPr>
            <a:lvl3pPr marL="1276350"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3pPr>
            <a:lvl4pPr marL="1733550"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4pPr>
            <a:lvl5pPr marL="2190750"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5pPr>
          </a:lstStyle>
          <a:p>
            <a:pPr/>
            <a:r>
              <a:t>Texte niveau 1</a:t>
            </a:r>
          </a:p>
          <a:p>
            <a:pPr lvl="1"/>
            <a:r>
              <a:t>Texte niveau 2</a:t>
            </a:r>
          </a:p>
          <a:p>
            <a:pPr lvl="2"/>
            <a:r>
              <a:t>Texte niveau 3</a:t>
            </a:r>
          </a:p>
          <a:p>
            <a:pPr lvl="3"/>
            <a:r>
              <a:t>Texte niveau 4</a:t>
            </a:r>
          </a:p>
          <a:p>
            <a:pPr lvl="4"/>
            <a:r>
              <a:t>Texte niveau 5</a:t>
            </a:r>
          </a:p>
        </p:txBody>
      </p:sp>
      <p:sp>
        <p:nvSpPr>
          <p:cNvPr id="1292"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465573"/>
        </a:solidFill>
      </p:bgPr>
    </p:bg>
    <p:spTree>
      <p:nvGrpSpPr>
        <p:cNvPr id="1" name=""/>
        <p:cNvGrpSpPr/>
        <p:nvPr/>
      </p:nvGrpSpPr>
      <p:grpSpPr>
        <a:xfrm>
          <a:off x="0" y="0"/>
          <a:ext cx="0" cy="0"/>
          <a:chOff x="0" y="0"/>
          <a:chExt cx="0" cy="0"/>
        </a:xfrm>
      </p:grpSpPr>
      <p:sp>
        <p:nvSpPr>
          <p:cNvPr id="1299"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300"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with graphs">
    <p:bg>
      <p:bgPr>
        <a:solidFill>
          <a:srgbClr val="465573"/>
        </a:solidFill>
      </p:bgPr>
    </p:bg>
    <p:spTree>
      <p:nvGrpSpPr>
        <p:cNvPr id="1" name=""/>
        <p:cNvGrpSpPr/>
        <p:nvPr/>
      </p:nvGrpSpPr>
      <p:grpSpPr>
        <a:xfrm>
          <a:off x="0" y="0"/>
          <a:ext cx="0" cy="0"/>
          <a:chOff x="0" y="0"/>
          <a:chExt cx="0" cy="0"/>
        </a:xfrm>
      </p:grpSpPr>
      <p:sp>
        <p:nvSpPr>
          <p:cNvPr id="1307"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grpSp>
        <p:nvGrpSpPr>
          <p:cNvPr id="1341" name="Google Shape;670;p13"/>
          <p:cNvGrpSpPr/>
          <p:nvPr/>
        </p:nvGrpSpPr>
        <p:grpSpPr>
          <a:xfrm>
            <a:off x="38108" y="5134119"/>
            <a:ext cx="12125317" cy="1724110"/>
            <a:chOff x="0" y="0"/>
            <a:chExt cx="12125315" cy="1724108"/>
          </a:xfrm>
        </p:grpSpPr>
        <p:sp>
          <p:nvSpPr>
            <p:cNvPr id="1308" name="Google Shape;671;p13"/>
            <p:cNvSpPr/>
            <p:nvPr/>
          </p:nvSpPr>
          <p:spPr>
            <a:xfrm>
              <a:off x="361942" y="1034078"/>
              <a:ext cx="304812"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09" name="Google Shape;672;p13"/>
            <p:cNvSpPr/>
            <p:nvPr/>
          </p:nvSpPr>
          <p:spPr>
            <a:xfrm>
              <a:off x="-1" y="746732"/>
              <a:ext cx="304813"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0" name="Google Shape;673;p13"/>
            <p:cNvSpPr/>
            <p:nvPr/>
          </p:nvSpPr>
          <p:spPr>
            <a:xfrm>
              <a:off x="731051" y="449936"/>
              <a:ext cx="307159"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1" name="Google Shape;674;p13"/>
            <p:cNvSpPr/>
            <p:nvPr/>
          </p:nvSpPr>
          <p:spPr>
            <a:xfrm>
              <a:off x="1100118" y="640879"/>
              <a:ext cx="307202"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2" name="Google Shape;675;p13"/>
            <p:cNvSpPr/>
            <p:nvPr/>
          </p:nvSpPr>
          <p:spPr>
            <a:xfrm>
              <a:off x="1469227" y="1177768"/>
              <a:ext cx="307202" cy="5463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3" name="Google Shape;676;p13"/>
            <p:cNvSpPr/>
            <p:nvPr/>
          </p:nvSpPr>
          <p:spPr>
            <a:xfrm>
              <a:off x="1840726" y="325148"/>
              <a:ext cx="30476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4" name="Google Shape;677;p13"/>
            <p:cNvSpPr/>
            <p:nvPr/>
          </p:nvSpPr>
          <p:spPr>
            <a:xfrm>
              <a:off x="2209792" y="699479"/>
              <a:ext cx="307202"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5" name="Google Shape;678;p13"/>
            <p:cNvSpPr/>
            <p:nvPr/>
          </p:nvSpPr>
          <p:spPr>
            <a:xfrm>
              <a:off x="2578901" y="449936"/>
              <a:ext cx="307160"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6" name="Google Shape;679;p13"/>
            <p:cNvSpPr/>
            <p:nvPr/>
          </p:nvSpPr>
          <p:spPr>
            <a:xfrm>
              <a:off x="2947968" y="890422"/>
              <a:ext cx="307202" cy="833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7" name="Google Shape;680;p13"/>
            <p:cNvSpPr/>
            <p:nvPr/>
          </p:nvSpPr>
          <p:spPr>
            <a:xfrm>
              <a:off x="3317077"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8" name="Google Shape;681;p13"/>
            <p:cNvSpPr/>
            <p:nvPr/>
          </p:nvSpPr>
          <p:spPr>
            <a:xfrm>
              <a:off x="3688576" y="699479"/>
              <a:ext cx="304770" cy="10246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19" name="Google Shape;682;p13"/>
            <p:cNvSpPr/>
            <p:nvPr/>
          </p:nvSpPr>
          <p:spPr>
            <a:xfrm>
              <a:off x="4057643" y="153140"/>
              <a:ext cx="307202" cy="157096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0" name="Google Shape;683;p13"/>
            <p:cNvSpPr/>
            <p:nvPr/>
          </p:nvSpPr>
          <p:spPr>
            <a:xfrm>
              <a:off x="4426753"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1" name="Google Shape;684;p13"/>
            <p:cNvSpPr/>
            <p:nvPr/>
          </p:nvSpPr>
          <p:spPr>
            <a:xfrm>
              <a:off x="4795820"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2" name="Google Shape;685;p13"/>
            <p:cNvSpPr/>
            <p:nvPr/>
          </p:nvSpPr>
          <p:spPr>
            <a:xfrm>
              <a:off x="5167317" y="1034078"/>
              <a:ext cx="304813" cy="6900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3" name="Google Shape;686;p13"/>
            <p:cNvSpPr/>
            <p:nvPr/>
          </p:nvSpPr>
          <p:spPr>
            <a:xfrm>
              <a:off x="5536384" y="814783"/>
              <a:ext cx="307202" cy="9093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4" name="Google Shape;687;p13"/>
            <p:cNvSpPr/>
            <p:nvPr/>
          </p:nvSpPr>
          <p:spPr>
            <a:xfrm>
              <a:off x="5905494" y="517987"/>
              <a:ext cx="307202"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5" name="Google Shape;688;p13"/>
            <p:cNvSpPr/>
            <p:nvPr/>
          </p:nvSpPr>
          <p:spPr>
            <a:xfrm>
              <a:off x="6274604" y="325148"/>
              <a:ext cx="307159"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6" name="Google Shape;689;p13"/>
            <p:cNvSpPr/>
            <p:nvPr/>
          </p:nvSpPr>
          <p:spPr>
            <a:xfrm>
              <a:off x="6643670"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7" name="Google Shape;690;p13"/>
            <p:cNvSpPr/>
            <p:nvPr/>
          </p:nvSpPr>
          <p:spPr>
            <a:xfrm>
              <a:off x="7015169" y="449936"/>
              <a:ext cx="304813"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8" name="Google Shape;691;p13"/>
            <p:cNvSpPr/>
            <p:nvPr/>
          </p:nvSpPr>
          <p:spPr>
            <a:xfrm>
              <a:off x="7384236" y="200393"/>
              <a:ext cx="307202" cy="152371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29" name="Google Shape;692;p13"/>
            <p:cNvSpPr/>
            <p:nvPr/>
          </p:nvSpPr>
          <p:spPr>
            <a:xfrm>
              <a:off x="7753345" y="325148"/>
              <a:ext cx="307202" cy="139896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0" name="Google Shape;693;p13"/>
            <p:cNvSpPr/>
            <p:nvPr/>
          </p:nvSpPr>
          <p:spPr>
            <a:xfrm>
              <a:off x="8122454" y="862037"/>
              <a:ext cx="307160" cy="8620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1" name="Google Shape;694;p13"/>
            <p:cNvSpPr/>
            <p:nvPr/>
          </p:nvSpPr>
          <p:spPr>
            <a:xfrm>
              <a:off x="8493910" y="640879"/>
              <a:ext cx="304814" cy="108323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2" name="Google Shape;695;p13"/>
            <p:cNvSpPr/>
            <p:nvPr/>
          </p:nvSpPr>
          <p:spPr>
            <a:xfrm>
              <a:off x="8863021" y="1083228"/>
              <a:ext cx="307159" cy="6408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3" name="Google Shape;696;p13"/>
            <p:cNvSpPr/>
            <p:nvPr/>
          </p:nvSpPr>
          <p:spPr>
            <a:xfrm>
              <a:off x="923208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4" name="Google Shape;697;p13"/>
            <p:cNvSpPr/>
            <p:nvPr/>
          </p:nvSpPr>
          <p:spPr>
            <a:xfrm>
              <a:off x="9601196" y="746732"/>
              <a:ext cx="307202" cy="9773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5" name="Google Shape;698;p13"/>
            <p:cNvSpPr/>
            <p:nvPr/>
          </p:nvSpPr>
          <p:spPr>
            <a:xfrm>
              <a:off x="9970306" y="268444"/>
              <a:ext cx="307159" cy="14556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6" name="Google Shape;699;p13"/>
            <p:cNvSpPr/>
            <p:nvPr/>
          </p:nvSpPr>
          <p:spPr>
            <a:xfrm>
              <a:off x="10341761" y="517987"/>
              <a:ext cx="304813" cy="120612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7" name="Google Shape;700;p13"/>
            <p:cNvSpPr/>
            <p:nvPr/>
          </p:nvSpPr>
          <p:spPr>
            <a:xfrm>
              <a:off x="10710871" y="86953"/>
              <a:ext cx="30716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8" name="Google Shape;701;p13"/>
            <p:cNvSpPr/>
            <p:nvPr/>
          </p:nvSpPr>
          <p:spPr>
            <a:xfrm>
              <a:off x="11079938" y="0"/>
              <a:ext cx="307202" cy="17241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39" name="Google Shape;702;p13"/>
            <p:cNvSpPr/>
            <p:nvPr/>
          </p:nvSpPr>
          <p:spPr>
            <a:xfrm>
              <a:off x="11449046" y="449936"/>
              <a:ext cx="307202" cy="12741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0" name="Google Shape;703;p13"/>
            <p:cNvSpPr/>
            <p:nvPr/>
          </p:nvSpPr>
          <p:spPr>
            <a:xfrm>
              <a:off x="11820546" y="86953"/>
              <a:ext cx="304770" cy="16371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grpSp>
        <p:nvGrpSpPr>
          <p:cNvPr id="1408" name="Google Shape;704;p13"/>
          <p:cNvGrpSpPr/>
          <p:nvPr/>
        </p:nvGrpSpPr>
        <p:grpSpPr>
          <a:xfrm>
            <a:off x="38108" y="5814698"/>
            <a:ext cx="12125317" cy="1043531"/>
            <a:chOff x="0" y="0"/>
            <a:chExt cx="12125315" cy="1043530"/>
          </a:xfrm>
        </p:grpSpPr>
        <p:sp>
          <p:nvSpPr>
            <p:cNvPr id="1342" name="Google Shape;705;p13"/>
            <p:cNvSpPr/>
            <p:nvPr/>
          </p:nvSpPr>
          <p:spPr>
            <a:xfrm>
              <a:off x="542934" y="661643"/>
              <a:ext cx="123820" cy="3818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3" name="Google Shape;706;p13"/>
            <p:cNvSpPr/>
            <p:nvPr/>
          </p:nvSpPr>
          <p:spPr>
            <a:xfrm>
              <a:off x="361942" y="508537"/>
              <a:ext cx="12382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4" name="Google Shape;707;p13"/>
            <p:cNvSpPr/>
            <p:nvPr/>
          </p:nvSpPr>
          <p:spPr>
            <a:xfrm>
              <a:off x="180992" y="438589"/>
              <a:ext cx="123821"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5" name="Google Shape;708;p13"/>
            <p:cNvSpPr/>
            <p:nvPr/>
          </p:nvSpPr>
          <p:spPr>
            <a:xfrm>
              <a:off x="-1"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6" name="Google Shape;709;p13"/>
            <p:cNvSpPr/>
            <p:nvPr/>
          </p:nvSpPr>
          <p:spPr>
            <a:xfrm>
              <a:off x="912000"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7" name="Google Shape;710;p13"/>
            <p:cNvSpPr/>
            <p:nvPr/>
          </p:nvSpPr>
          <p:spPr>
            <a:xfrm>
              <a:off x="731051" y="629531"/>
              <a:ext cx="126210" cy="4139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8" name="Google Shape;711;p13"/>
            <p:cNvSpPr/>
            <p:nvPr/>
          </p:nvSpPr>
          <p:spPr>
            <a:xfrm>
              <a:off x="1281110"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49" name="Google Shape;712;p13"/>
            <p:cNvSpPr/>
            <p:nvPr/>
          </p:nvSpPr>
          <p:spPr>
            <a:xfrm>
              <a:off x="1100118" y="362950"/>
              <a:ext cx="126210" cy="6805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0" name="Google Shape;713;p13"/>
            <p:cNvSpPr/>
            <p:nvPr/>
          </p:nvSpPr>
          <p:spPr>
            <a:xfrm>
              <a:off x="1650219"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1" name="Google Shape;714;p13"/>
            <p:cNvSpPr/>
            <p:nvPr/>
          </p:nvSpPr>
          <p:spPr>
            <a:xfrm>
              <a:off x="1469227" y="381851"/>
              <a:ext cx="126210" cy="661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2" name="Google Shape;715;p13"/>
            <p:cNvSpPr/>
            <p:nvPr/>
          </p:nvSpPr>
          <p:spPr>
            <a:xfrm>
              <a:off x="2019286" y="438589"/>
              <a:ext cx="126209"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3" name="Google Shape;716;p13"/>
            <p:cNvSpPr/>
            <p:nvPr/>
          </p:nvSpPr>
          <p:spPr>
            <a:xfrm>
              <a:off x="1838336"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4" name="Google Shape;717;p13"/>
            <p:cNvSpPr/>
            <p:nvPr/>
          </p:nvSpPr>
          <p:spPr>
            <a:xfrm>
              <a:off x="2390784" y="317594"/>
              <a:ext cx="123821"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5" name="Google Shape;718;p13"/>
            <p:cNvSpPr/>
            <p:nvPr/>
          </p:nvSpPr>
          <p:spPr>
            <a:xfrm>
              <a:off x="2209792"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6" name="Google Shape;719;p13"/>
            <p:cNvSpPr/>
            <p:nvPr/>
          </p:nvSpPr>
          <p:spPr>
            <a:xfrm>
              <a:off x="2759851"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7" name="Google Shape;720;p13"/>
            <p:cNvSpPr/>
            <p:nvPr/>
          </p:nvSpPr>
          <p:spPr>
            <a:xfrm>
              <a:off x="2578901"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8" name="Google Shape;721;p13"/>
            <p:cNvSpPr/>
            <p:nvPr/>
          </p:nvSpPr>
          <p:spPr>
            <a:xfrm>
              <a:off x="3128960" y="586038"/>
              <a:ext cx="126210" cy="457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59" name="Google Shape;722;p13"/>
            <p:cNvSpPr/>
            <p:nvPr/>
          </p:nvSpPr>
          <p:spPr>
            <a:xfrm>
              <a:off x="2947968" y="400752"/>
              <a:ext cx="126210" cy="6427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0" name="Google Shape;723;p13"/>
            <p:cNvSpPr/>
            <p:nvPr/>
          </p:nvSpPr>
          <p:spPr>
            <a:xfrm>
              <a:off x="3498069" y="578484"/>
              <a:ext cx="126210" cy="4650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1" name="Google Shape;724;p13"/>
            <p:cNvSpPr/>
            <p:nvPr/>
          </p:nvSpPr>
          <p:spPr>
            <a:xfrm>
              <a:off x="3317077" y="642742"/>
              <a:ext cx="126210" cy="4007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2" name="Google Shape;725;p13"/>
            <p:cNvSpPr/>
            <p:nvPr/>
          </p:nvSpPr>
          <p:spPr>
            <a:xfrm>
              <a:off x="3869525" y="279792"/>
              <a:ext cx="123821" cy="7637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3" name="Google Shape;726;p13"/>
            <p:cNvSpPr/>
            <p:nvPr/>
          </p:nvSpPr>
          <p:spPr>
            <a:xfrm>
              <a:off x="3688576" y="508537"/>
              <a:ext cx="123821"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4" name="Google Shape;727;p13"/>
            <p:cNvSpPr/>
            <p:nvPr/>
          </p:nvSpPr>
          <p:spPr>
            <a:xfrm>
              <a:off x="4238635"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5" name="Google Shape;728;p13"/>
            <p:cNvSpPr/>
            <p:nvPr/>
          </p:nvSpPr>
          <p:spPr>
            <a:xfrm>
              <a:off x="405764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6" name="Google Shape;729;p13"/>
            <p:cNvSpPr/>
            <p:nvPr/>
          </p:nvSpPr>
          <p:spPr>
            <a:xfrm>
              <a:off x="4607702"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7" name="Google Shape;730;p13"/>
            <p:cNvSpPr/>
            <p:nvPr/>
          </p:nvSpPr>
          <p:spPr>
            <a:xfrm>
              <a:off x="4426753" y="166351"/>
              <a:ext cx="126210" cy="8771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8" name="Google Shape;731;p13"/>
            <p:cNvSpPr/>
            <p:nvPr/>
          </p:nvSpPr>
          <p:spPr>
            <a:xfrm>
              <a:off x="4976812"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69" name="Google Shape;732;p13"/>
            <p:cNvSpPr/>
            <p:nvPr/>
          </p:nvSpPr>
          <p:spPr>
            <a:xfrm>
              <a:off x="4795820"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0" name="Google Shape;733;p13"/>
            <p:cNvSpPr/>
            <p:nvPr/>
          </p:nvSpPr>
          <p:spPr>
            <a:xfrm>
              <a:off x="5345920"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1" name="Google Shape;734;p13"/>
            <p:cNvSpPr/>
            <p:nvPr/>
          </p:nvSpPr>
          <p:spPr>
            <a:xfrm>
              <a:off x="5164928" y="718380"/>
              <a:ext cx="126210" cy="3251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2" name="Google Shape;735;p13"/>
            <p:cNvSpPr/>
            <p:nvPr/>
          </p:nvSpPr>
          <p:spPr>
            <a:xfrm>
              <a:off x="5717376" y="508537"/>
              <a:ext cx="126210" cy="5349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3" name="Google Shape;736;p13"/>
            <p:cNvSpPr/>
            <p:nvPr/>
          </p:nvSpPr>
          <p:spPr>
            <a:xfrm>
              <a:off x="553638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4" name="Google Shape;737;p13"/>
            <p:cNvSpPr/>
            <p:nvPr/>
          </p:nvSpPr>
          <p:spPr>
            <a:xfrm>
              <a:off x="6086486"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5" name="Google Shape;738;p13"/>
            <p:cNvSpPr/>
            <p:nvPr/>
          </p:nvSpPr>
          <p:spPr>
            <a:xfrm>
              <a:off x="590549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6" name="Google Shape;739;p13"/>
            <p:cNvSpPr/>
            <p:nvPr/>
          </p:nvSpPr>
          <p:spPr>
            <a:xfrm>
              <a:off x="6455553" y="241956"/>
              <a:ext cx="126210" cy="8015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7" name="Google Shape;740;p13"/>
            <p:cNvSpPr/>
            <p:nvPr/>
          </p:nvSpPr>
          <p:spPr>
            <a:xfrm>
              <a:off x="6274604" y="317594"/>
              <a:ext cx="126210" cy="72593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8" name="Google Shape;741;p13"/>
            <p:cNvSpPr/>
            <p:nvPr/>
          </p:nvSpPr>
          <p:spPr>
            <a:xfrm>
              <a:off x="6824662" y="-1"/>
              <a:ext cx="126210" cy="104353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79" name="Google Shape;742;p13"/>
            <p:cNvSpPr/>
            <p:nvPr/>
          </p:nvSpPr>
          <p:spPr>
            <a:xfrm>
              <a:off x="6643670" y="75605"/>
              <a:ext cx="126210" cy="9679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0" name="Google Shape;743;p13"/>
            <p:cNvSpPr/>
            <p:nvPr/>
          </p:nvSpPr>
          <p:spPr>
            <a:xfrm>
              <a:off x="7196118"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1" name="Google Shape;744;p13"/>
            <p:cNvSpPr/>
            <p:nvPr/>
          </p:nvSpPr>
          <p:spPr>
            <a:xfrm>
              <a:off x="7015169" y="126652"/>
              <a:ext cx="126210" cy="9168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2" name="Google Shape;745;p13"/>
            <p:cNvSpPr/>
            <p:nvPr/>
          </p:nvSpPr>
          <p:spPr>
            <a:xfrm>
              <a:off x="7565228"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3" name="Google Shape;746;p13"/>
            <p:cNvSpPr/>
            <p:nvPr/>
          </p:nvSpPr>
          <p:spPr>
            <a:xfrm>
              <a:off x="7384236" y="274101"/>
              <a:ext cx="126210" cy="76942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4" name="Google Shape;747;p13"/>
            <p:cNvSpPr/>
            <p:nvPr/>
          </p:nvSpPr>
          <p:spPr>
            <a:xfrm>
              <a:off x="7934337"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5" name="Google Shape;748;p13"/>
            <p:cNvSpPr/>
            <p:nvPr/>
          </p:nvSpPr>
          <p:spPr>
            <a:xfrm>
              <a:off x="7753345" y="693788"/>
              <a:ext cx="126210" cy="3497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6" name="Google Shape;749;p13"/>
            <p:cNvSpPr/>
            <p:nvPr/>
          </p:nvSpPr>
          <p:spPr>
            <a:xfrm>
              <a:off x="8303404"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7" name="Google Shape;750;p13"/>
            <p:cNvSpPr/>
            <p:nvPr/>
          </p:nvSpPr>
          <p:spPr>
            <a:xfrm>
              <a:off x="8122454"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8" name="Google Shape;751;p13"/>
            <p:cNvSpPr/>
            <p:nvPr/>
          </p:nvSpPr>
          <p:spPr>
            <a:xfrm>
              <a:off x="8674903" y="368641"/>
              <a:ext cx="123821" cy="6748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89" name="Google Shape;752;p13"/>
            <p:cNvSpPr/>
            <p:nvPr/>
          </p:nvSpPr>
          <p:spPr>
            <a:xfrm>
              <a:off x="8493910" y="616287"/>
              <a:ext cx="123821"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0" name="Google Shape;753;p13"/>
            <p:cNvSpPr/>
            <p:nvPr/>
          </p:nvSpPr>
          <p:spPr>
            <a:xfrm>
              <a:off x="9043969" y="688131"/>
              <a:ext cx="126210" cy="3553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1" name="Google Shape;754;p13"/>
            <p:cNvSpPr/>
            <p:nvPr/>
          </p:nvSpPr>
          <p:spPr>
            <a:xfrm>
              <a:off x="8863021" y="483945"/>
              <a:ext cx="126210" cy="559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2" name="Google Shape;755;p13"/>
            <p:cNvSpPr/>
            <p:nvPr/>
          </p:nvSpPr>
          <p:spPr>
            <a:xfrm>
              <a:off x="941307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3" name="Google Shape;756;p13"/>
            <p:cNvSpPr/>
            <p:nvPr/>
          </p:nvSpPr>
          <p:spPr>
            <a:xfrm>
              <a:off x="9232086" y="395096"/>
              <a:ext cx="126210" cy="6484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4" name="Google Shape;757;p13"/>
            <p:cNvSpPr/>
            <p:nvPr/>
          </p:nvSpPr>
          <p:spPr>
            <a:xfrm>
              <a:off x="9782188" y="616287"/>
              <a:ext cx="126210" cy="4272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5" name="Google Shape;758;p13"/>
            <p:cNvSpPr/>
            <p:nvPr/>
          </p:nvSpPr>
          <p:spPr>
            <a:xfrm>
              <a:off x="9601196" y="707033"/>
              <a:ext cx="126210" cy="33649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6" name="Google Shape;759;p13"/>
            <p:cNvSpPr/>
            <p:nvPr/>
          </p:nvSpPr>
          <p:spPr>
            <a:xfrm>
              <a:off x="10153645" y="502846"/>
              <a:ext cx="123820" cy="5406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7" name="Google Shape;760;p13"/>
            <p:cNvSpPr/>
            <p:nvPr/>
          </p:nvSpPr>
          <p:spPr>
            <a:xfrm>
              <a:off x="9970306" y="852585"/>
              <a:ext cx="126210" cy="1909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8" name="Google Shape;761;p13"/>
            <p:cNvSpPr/>
            <p:nvPr/>
          </p:nvSpPr>
          <p:spPr>
            <a:xfrm>
              <a:off x="10522753" y="795882"/>
              <a:ext cx="126210" cy="24764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399" name="Google Shape;762;p13"/>
            <p:cNvSpPr/>
            <p:nvPr/>
          </p:nvSpPr>
          <p:spPr>
            <a:xfrm>
              <a:off x="1034176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0" name="Google Shape;763;p13"/>
            <p:cNvSpPr/>
            <p:nvPr/>
          </p:nvSpPr>
          <p:spPr>
            <a:xfrm>
              <a:off x="10891821" y="438589"/>
              <a:ext cx="126210" cy="60494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1" name="Google Shape;764;p13"/>
            <p:cNvSpPr/>
            <p:nvPr/>
          </p:nvSpPr>
          <p:spPr>
            <a:xfrm>
              <a:off x="10710871" y="655986"/>
              <a:ext cx="126210" cy="3875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2" name="Google Shape;765;p13"/>
            <p:cNvSpPr/>
            <p:nvPr/>
          </p:nvSpPr>
          <p:spPr>
            <a:xfrm>
              <a:off x="11260930" y="597386"/>
              <a:ext cx="126210" cy="4461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3" name="Google Shape;766;p13"/>
            <p:cNvSpPr/>
            <p:nvPr/>
          </p:nvSpPr>
          <p:spPr>
            <a:xfrm>
              <a:off x="11079938" y="349740"/>
              <a:ext cx="126210" cy="6937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4" name="Google Shape;767;p13"/>
            <p:cNvSpPr/>
            <p:nvPr/>
          </p:nvSpPr>
          <p:spPr>
            <a:xfrm>
              <a:off x="11630038" y="266547"/>
              <a:ext cx="126210"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5" name="Google Shape;768;p13"/>
            <p:cNvSpPr/>
            <p:nvPr/>
          </p:nvSpPr>
          <p:spPr>
            <a:xfrm>
              <a:off x="11449046" y="145553"/>
              <a:ext cx="126210" cy="89797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6" name="Google Shape;769;p13"/>
            <p:cNvSpPr/>
            <p:nvPr/>
          </p:nvSpPr>
          <p:spPr>
            <a:xfrm>
              <a:off x="12001495" y="266547"/>
              <a:ext cx="123821" cy="776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sp>
          <p:nvSpPr>
            <p:cNvPr id="1407" name="Google Shape;770;p13"/>
            <p:cNvSpPr/>
            <p:nvPr/>
          </p:nvSpPr>
          <p:spPr>
            <a:xfrm>
              <a:off x="11820546" y="24558"/>
              <a:ext cx="123821" cy="10189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defTabSz="1219168">
                <a:defRPr>
                  <a:latin typeface="Arial"/>
                  <a:ea typeface="Arial"/>
                  <a:cs typeface="Arial"/>
                  <a:sym typeface="Arial"/>
                </a:defRPr>
              </a:pPr>
            </a:p>
          </p:txBody>
        </p:sp>
      </p:grpSp>
      <p:sp>
        <p:nvSpPr>
          <p:cNvPr id="1409" name="Google Shape;771;p13"/>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410"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with frame">
    <p:bg>
      <p:bgPr>
        <a:solidFill>
          <a:srgbClr val="465573"/>
        </a:solidFill>
      </p:bgPr>
    </p:bg>
    <p:spTree>
      <p:nvGrpSpPr>
        <p:cNvPr id="1" name=""/>
        <p:cNvGrpSpPr/>
        <p:nvPr/>
      </p:nvGrpSpPr>
      <p:grpSpPr>
        <a:xfrm>
          <a:off x="0" y="0"/>
          <a:ext cx="0" cy="0"/>
          <a:chOff x="0" y="0"/>
          <a:chExt cx="0" cy="0"/>
        </a:xfrm>
      </p:grpSpPr>
      <p:sp>
        <p:nvSpPr>
          <p:cNvPr id="1417" name="Google Shape;6;p1"/>
          <p:cNvSpPr/>
          <p:nvPr/>
        </p:nvSpPr>
        <p:spPr>
          <a:xfrm>
            <a:off x="0" y="-1"/>
            <a:ext cx="12192001" cy="68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418" name="Google Shape;773;p14"/>
          <p:cNvSpPr/>
          <p:nvPr/>
        </p:nvSpPr>
        <p:spPr>
          <a:xfrm>
            <a:off x="-235" y="0"/>
            <a:ext cx="12192005"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656" y="1166"/>
                </a:moveTo>
                <a:lnTo>
                  <a:pt x="656" y="20434"/>
                </a:lnTo>
                <a:lnTo>
                  <a:pt x="20944" y="20434"/>
                </a:lnTo>
                <a:lnTo>
                  <a:pt x="20944" y="1166"/>
                </a:lnTo>
                <a:close/>
              </a:path>
            </a:pathLst>
          </a:custGeom>
          <a:solidFill>
            <a:srgbClr val="00041C">
              <a:alpha val="18460"/>
            </a:srgbClr>
          </a:solidFill>
          <a:ln w="12700">
            <a:miter lim="400000"/>
          </a:ln>
        </p:spPr>
        <p:txBody>
          <a:bodyPr lIns="45718" tIns="45718" rIns="45718" bIns="45718" anchor="ctr"/>
          <a:lstStyle/>
          <a:p>
            <a:pPr defTabSz="1219168">
              <a:defRPr>
                <a:latin typeface="Arial"/>
                <a:ea typeface="Arial"/>
                <a:cs typeface="Arial"/>
                <a:sym typeface="Arial"/>
              </a:defRPr>
            </a:pPr>
          </a:p>
        </p:txBody>
      </p:sp>
      <p:sp>
        <p:nvSpPr>
          <p:cNvPr id="1419" name="Numéro de diapositive"/>
          <p:cNvSpPr txBox="1"/>
          <p:nvPr>
            <p:ph type="sldNum" sz="quarter" idx="2"/>
          </p:nvPr>
        </p:nvSpPr>
        <p:spPr>
          <a:xfrm>
            <a:off x="11595456" y="118243"/>
            <a:ext cx="449822" cy="462249"/>
          </a:xfrm>
          <a:prstGeom prst="rect">
            <a:avLst/>
          </a:prstGeom>
        </p:spPr>
        <p:txBody>
          <a:bodyPr lIns="91423" tIns="91423" rIns="91423" bIns="91423"/>
          <a:lstStyle>
            <a:lvl1pPr algn="ctr" defTabSz="1219168">
              <a:defRPr sz="1800">
                <a:solidFill>
                  <a:srgbClr val="FFFFFF"/>
                </a:solidFill>
                <a:latin typeface="Titillium Web"/>
                <a:ea typeface="Titillium Web"/>
                <a:cs typeface="Titillium Web"/>
                <a:sym typeface="Titillium We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exte du titre"/>
          <p:cNvSpPr txBox="1"/>
          <p:nvPr>
            <p:ph type="title"/>
          </p:nvPr>
        </p:nvSpPr>
        <p:spPr>
          <a:prstGeom prst="rect">
            <a:avLst/>
          </a:prstGeom>
        </p:spPr>
        <p:txBody>
          <a:bodyPr/>
          <a:lstStyle/>
          <a:p>
            <a:pPr/>
            <a:r>
              <a:t>Texte du titre</a:t>
            </a:r>
          </a:p>
        </p:txBody>
      </p:sp>
      <p:sp>
        <p:nvSpPr>
          <p:cNvPr id="5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exte du titre"/>
          <p:cNvSpPr txBox="1"/>
          <p:nvPr>
            <p:ph type="title"/>
          </p:nvPr>
        </p:nvSpPr>
        <p:spPr>
          <a:xfrm>
            <a:off x="839787" y="457200"/>
            <a:ext cx="3932240" cy="1600200"/>
          </a:xfrm>
          <a:prstGeom prst="rect">
            <a:avLst/>
          </a:prstGeom>
        </p:spPr>
        <p:txBody>
          <a:bodyPr anchor="b"/>
          <a:lstStyle>
            <a:lvl1pPr>
              <a:defRPr sz="3200"/>
            </a:lvl1pPr>
          </a:lstStyle>
          <a:p>
            <a:pPr/>
            <a:r>
              <a:t>Texte du titre</a:t>
            </a:r>
          </a:p>
        </p:txBody>
      </p:sp>
      <p:sp>
        <p:nvSpPr>
          <p:cNvPr id="73" name="Texte niveau 1…"/>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Texte niveau 1</a:t>
            </a:r>
          </a:p>
          <a:p>
            <a:pPr lvl="1"/>
            <a:r>
              <a:t>Texte niveau 2</a:t>
            </a:r>
          </a:p>
          <a:p>
            <a:pPr lvl="2"/>
            <a:r>
              <a:t>Texte niveau 3</a:t>
            </a:r>
          </a:p>
          <a:p>
            <a:pPr lvl="3"/>
            <a:r>
              <a:t>Texte niveau 4</a:t>
            </a:r>
          </a:p>
          <a:p>
            <a:pPr lvl="4"/>
            <a:r>
              <a:t>Texte niveau 5</a:t>
            </a:r>
          </a:p>
        </p:txBody>
      </p:sp>
      <p:sp>
        <p:nvSpPr>
          <p:cNvPr id="74" name="Text Placeholder 3"/>
          <p:cNvSpPr/>
          <p:nvPr>
            <p:ph type="body" sz="quarter" idx="13"/>
          </p:nvPr>
        </p:nvSpPr>
        <p:spPr>
          <a:xfrm>
            <a:off x="839787" y="2057400"/>
            <a:ext cx="3932240" cy="3811588"/>
          </a:xfrm>
          <a:prstGeom prst="rect">
            <a:avLst/>
          </a:prstGeom>
        </p:spPr>
        <p:txBody>
          <a:bodyPr/>
          <a:lstStyle/>
          <a:p>
            <a:pPr/>
          </a:p>
        </p:txBody>
      </p:sp>
      <p:sp>
        <p:nvSpPr>
          <p:cNvPr id="7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exte du titre"/>
          <p:cNvSpPr txBox="1"/>
          <p:nvPr>
            <p:ph type="title"/>
          </p:nvPr>
        </p:nvSpPr>
        <p:spPr>
          <a:xfrm>
            <a:off x="839787" y="457200"/>
            <a:ext cx="3932240" cy="1600200"/>
          </a:xfrm>
          <a:prstGeom prst="rect">
            <a:avLst/>
          </a:prstGeom>
        </p:spPr>
        <p:txBody>
          <a:bodyPr anchor="b"/>
          <a:lstStyle>
            <a:lvl1pPr>
              <a:defRPr sz="3200"/>
            </a:lvl1pPr>
          </a:lstStyle>
          <a:p>
            <a:pPr/>
            <a:r>
              <a:t>Texte du titre</a:t>
            </a:r>
          </a:p>
        </p:txBody>
      </p:sp>
      <p:sp>
        <p:nvSpPr>
          <p:cNvPr id="83" name="Picture Placeholder 2"/>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84" name="Texte niveau 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Texte niveau 1</a:t>
            </a:r>
          </a:p>
          <a:p>
            <a:pPr lvl="1"/>
            <a:r>
              <a:t>Texte niveau 2</a:t>
            </a:r>
          </a:p>
          <a:p>
            <a:pPr lvl="2"/>
            <a:r>
              <a:t>Texte niveau 3</a:t>
            </a:r>
          </a:p>
          <a:p>
            <a:pPr lvl="3"/>
            <a:r>
              <a:t>Texte niveau 4</a:t>
            </a:r>
          </a:p>
          <a:p>
            <a:pPr lvl="4"/>
            <a:r>
              <a:t>Texte niveau 5</a:t>
            </a:r>
          </a:p>
        </p:txBody>
      </p:sp>
      <p:sp>
        <p:nvSpPr>
          <p:cNvPr id="8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Texte du titre</a:t>
            </a:r>
          </a:p>
        </p:txBody>
      </p:sp>
      <p:sp>
        <p:nvSpPr>
          <p:cNvPr id="3" name="Texte niveau 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heguardian.com/business/2015/aug/17/technology-created-more-jobs-than-destroyed-140-years-data-census" TargetMode="External"/><Relationship Id="rId3" Type="http://schemas.openxmlformats.org/officeDocument/2006/relationships/hyperlink" Target="https://www.3ders.org/articles/20160118-3d-printing-and-fourth-industrial-revolution-to-eliminate-5-million-jobs-by-2020.html" TargetMode="External"/><Relationship Id="rId4" Type="http://schemas.openxmlformats.org/officeDocument/2006/relationships/hyperlink" Target="https://www.theguardian.com/business/2015/nov/12/robots-threaten-low-paid-jobs-says-bank-of-england-chief-economist" TargetMode="External"/><Relationship Id="rId5" Type="http://schemas.openxmlformats.org/officeDocument/2006/relationships/hyperlink" Target="http://fortune.com/2015/10/14/disappearing-jobs-america/" TargetMode="External"/><Relationship Id="rId6" Type="http://schemas.openxmlformats.org/officeDocument/2006/relationships/hyperlink" Target="https://www.mckinsey.com/featured-insights/employment-and-growth/technology-jobs-and-the-future-of-work" TargetMode="External"/><Relationship Id="rId7" Type="http://schemas.openxmlformats.org/officeDocument/2006/relationships/hyperlink" Target="https://www.technologyreview.com/s/538401/who-will-own-the-robots/" TargetMode="External"/><Relationship Id="rId8" Type="http://schemas.openxmlformats.org/officeDocument/2006/relationships/hyperlink" Target="https://www.techopedia.com/definition/32099/automation" TargetMode="External"/><Relationship Id="rId9" Type="http://schemas.openxmlformats.org/officeDocument/2006/relationships/hyperlink" Target="https://www.forbes.com/sites/quora/2018/01/18/technology-has-already-taken-over-90-of-the-jobs-humans-used-to-do/#4de262da1bdd" TargetMode="External"/><Relationship Id="rId10" Type="http://schemas.openxmlformats.org/officeDocument/2006/relationships/hyperlink" Target="https://tech.co/robots-replace-humans-work-2017-08" TargetMode="External"/><Relationship Id="rId11" Type="http://schemas.openxmlformats.org/officeDocument/2006/relationships/hyperlink" Target="https://www.moneycrashers.com/robots-automation-technology-replacing-jobs/"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ng.ox.ac.uk/about/news/new-study-shows-nearly-half-of-us-jobs-at-risk-of-computerisation" TargetMode="External"/><Relationship Id="rId3" Type="http://schemas.openxmlformats.org/officeDocument/2006/relationships/hyperlink" Target="https://www.mckinsey.com/featured-insights/future-of-work/jobs-lost-jobs-gained-what-the-future-of-work-will-mean-for-jobs-skills-and-wages" TargetMode="External"/><Relationship Id="rId4" Type="http://schemas.openxmlformats.org/officeDocument/2006/relationships/hyperlink" Target="https://www.pwc.co.uk/economic-services/ukeo/pwcukeo-section-4-automation-march-2017-v2.pdf" TargetMode="External"/><Relationship Id="rId5" Type="http://schemas.openxmlformats.org/officeDocument/2006/relationships/hyperlink" Target="https://www.theguardian.com/business/2015/aug/17/technology-created-more-jobs-than-destroyed-140-years-data-census" TargetMode="External"/><Relationship Id="rId6" Type="http://schemas.openxmlformats.org/officeDocument/2006/relationships/hyperlink" Target="https://www.forbes.com/sites/quora/2018/01/18/technology-has-already-taken-over-90-of-the-jobs-humans-used-to-do/#606278c71bdd"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8" name="Image 6" descr="Image 6"/>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429" name="Image 4" descr="Image 4"/>
          <p:cNvPicPr>
            <a:picLocks noChangeAspect="1"/>
          </p:cNvPicPr>
          <p:nvPr/>
        </p:nvPicPr>
        <p:blipFill>
          <a:blip r:embed="rId4">
            <a:alphaModFix amt="46594"/>
            <a:extLst/>
          </a:blip>
          <a:stretch>
            <a:fillRect/>
          </a:stretch>
        </p:blipFill>
        <p:spPr>
          <a:xfrm>
            <a:off x="0" y="0"/>
            <a:ext cx="12192000" cy="6858001"/>
          </a:xfrm>
          <a:prstGeom prst="rect">
            <a:avLst/>
          </a:prstGeom>
          <a:ln w="12700">
            <a:miter lim="400000"/>
          </a:ln>
        </p:spPr>
      </p:pic>
      <p:sp>
        <p:nvSpPr>
          <p:cNvPr id="1430" name="LACOUX Coline…"/>
          <p:cNvSpPr txBox="1"/>
          <p:nvPr/>
        </p:nvSpPr>
        <p:spPr>
          <a:xfrm>
            <a:off x="1252330" y="4026456"/>
            <a:ext cx="2914213" cy="222444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3200">
                <a:solidFill>
                  <a:srgbClr val="002060"/>
                </a:solidFill>
                <a:latin typeface="Arial"/>
                <a:ea typeface="Arial"/>
                <a:cs typeface="Arial"/>
                <a:sym typeface="Arial"/>
              </a:defRPr>
            </a:pPr>
            <a:r>
              <a:t>Presented by:</a:t>
            </a:r>
            <a:endParaRPr>
              <a:solidFill>
                <a:srgbClr val="FFFFFF"/>
              </a:solidFill>
              <a:latin typeface="+mn-lt"/>
              <a:ea typeface="+mn-ea"/>
              <a:cs typeface="+mn-cs"/>
              <a:sym typeface="Calibri"/>
            </a:endParaRPr>
          </a:p>
          <a:p>
            <a:pPr>
              <a:defRPr b="1" sz="2500">
                <a:solidFill>
                  <a:srgbClr val="002060"/>
                </a:solidFill>
                <a:latin typeface="Arial"/>
                <a:ea typeface="Arial"/>
                <a:cs typeface="Arial"/>
                <a:sym typeface="Arial"/>
              </a:defRPr>
            </a:pPr>
            <a:r>
              <a:t> LACOUX Coline</a:t>
            </a:r>
          </a:p>
          <a:p>
            <a:pPr>
              <a:defRPr b="1" sz="2500">
                <a:solidFill>
                  <a:srgbClr val="002060"/>
                </a:solidFill>
                <a:latin typeface="Arial"/>
                <a:ea typeface="Arial"/>
                <a:cs typeface="Arial"/>
                <a:sym typeface="Arial"/>
              </a:defRPr>
            </a:pPr>
            <a:r>
              <a:t> DJEGHRI Amine</a:t>
            </a:r>
          </a:p>
          <a:p>
            <a:pPr>
              <a:defRPr b="1" sz="3200">
                <a:latin typeface="+mn-lt"/>
                <a:ea typeface="+mn-ea"/>
                <a:cs typeface="+mn-cs"/>
                <a:sym typeface="Calibri"/>
              </a:defRPr>
            </a:pPr>
          </a:p>
          <a:p>
            <a:pPr>
              <a:defRPr b="1" sz="3200">
                <a:latin typeface="Arial"/>
                <a:ea typeface="Arial"/>
                <a:cs typeface="Arial"/>
                <a:sym typeface="Arial"/>
              </a:defRPr>
            </a:pPr>
            <a:r>
              <a:t>   </a:t>
            </a:r>
            <a:r>
              <a:rPr sz="2500"/>
              <a:t>October 2018</a:t>
            </a:r>
          </a:p>
        </p:txBody>
      </p:sp>
      <p:pic>
        <p:nvPicPr>
          <p:cNvPr id="1431" name="Image" descr="Image"/>
          <p:cNvPicPr>
            <a:picLocks noChangeAspect="1"/>
          </p:cNvPicPr>
          <p:nvPr/>
        </p:nvPicPr>
        <p:blipFill>
          <a:blip r:embed="rId5">
            <a:extLst/>
          </a:blip>
          <a:stretch>
            <a:fillRect/>
          </a:stretch>
        </p:blipFill>
        <p:spPr>
          <a:xfrm>
            <a:off x="7545354" y="4174435"/>
            <a:ext cx="4230067" cy="1721771"/>
          </a:xfrm>
          <a:prstGeom prst="rect">
            <a:avLst/>
          </a:prstGeom>
          <a:ln w="12700">
            <a:miter lim="400000"/>
          </a:ln>
        </p:spPr>
      </p:pic>
      <p:grpSp>
        <p:nvGrpSpPr>
          <p:cNvPr id="1434" name="Rectangle à coins arrondis 5"/>
          <p:cNvGrpSpPr/>
          <p:nvPr/>
        </p:nvGrpSpPr>
        <p:grpSpPr>
          <a:xfrm>
            <a:off x="2016609" y="358630"/>
            <a:ext cx="8158782" cy="2349578"/>
            <a:chOff x="0" y="0"/>
            <a:chExt cx="8158781" cy="2349576"/>
          </a:xfrm>
        </p:grpSpPr>
        <p:sp>
          <p:nvSpPr>
            <p:cNvPr id="1432" name="Rectangle aux angles arrondis"/>
            <p:cNvSpPr/>
            <p:nvPr/>
          </p:nvSpPr>
          <p:spPr>
            <a:xfrm>
              <a:off x="0" y="0"/>
              <a:ext cx="8158782" cy="2349577"/>
            </a:xfrm>
            <a:prstGeom prst="roundRect">
              <a:avLst>
                <a:gd name="adj" fmla="val 16667"/>
              </a:avLst>
            </a:prstGeom>
            <a:solidFill>
              <a:srgbClr val="002060"/>
            </a:solidFill>
            <a:ln w="12700" cap="flat">
              <a:solidFill>
                <a:schemeClr val="accent1"/>
              </a:solidFill>
              <a:prstDash val="solid"/>
              <a:miter lim="800000"/>
            </a:ln>
            <a:effectLst/>
          </p:spPr>
          <p:txBody>
            <a:bodyPr wrap="square" lIns="45718" tIns="45718" rIns="45718" bIns="45718" numCol="1" anchor="ctr">
              <a:noAutofit/>
            </a:bodyPr>
            <a:lstStyle/>
            <a:p>
              <a:pPr algn="ctr">
                <a:lnSpc>
                  <a:spcPct val="150000"/>
                </a:lnSpc>
                <a:defRPr b="1" i="1" sz="4400">
                  <a:solidFill>
                    <a:srgbClr val="FFFFFF"/>
                  </a:solidFill>
                  <a:latin typeface="Arial"/>
                  <a:ea typeface="Arial"/>
                  <a:cs typeface="Arial"/>
                  <a:sym typeface="Arial"/>
                </a:defRPr>
              </a:pPr>
            </a:p>
          </p:txBody>
        </p:sp>
        <p:sp>
          <p:nvSpPr>
            <p:cNvPr id="1433" name="Technology, work and…"/>
            <p:cNvSpPr txBox="1"/>
            <p:nvPr/>
          </p:nvSpPr>
          <p:spPr>
            <a:xfrm>
              <a:off x="114696" y="349030"/>
              <a:ext cx="7929389" cy="16515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lnSpc>
                  <a:spcPct val="150000"/>
                </a:lnSpc>
                <a:defRPr b="1" i="1" sz="4400">
                  <a:solidFill>
                    <a:srgbClr val="FFFFFF"/>
                  </a:solidFill>
                  <a:latin typeface="Arial"/>
                  <a:ea typeface="Arial"/>
                  <a:cs typeface="Arial"/>
                  <a:sym typeface="Arial"/>
                </a:defRPr>
              </a:pPr>
              <a:r>
                <a:t>Technology, work and </a:t>
              </a:r>
            </a:p>
            <a:p>
              <a:pPr algn="ctr">
                <a:lnSpc>
                  <a:spcPct val="150000"/>
                </a:lnSpc>
                <a:defRPr b="1" i="1" sz="4400">
                  <a:solidFill>
                    <a:srgbClr val="FFFFFF"/>
                  </a:solidFill>
                  <a:latin typeface="Arial"/>
                  <a:ea typeface="Arial"/>
                  <a:cs typeface="Arial"/>
                  <a:sym typeface="Arial"/>
                </a:defRPr>
              </a:pPr>
              <a:r>
                <a:t>the future of jobs</a:t>
              </a:r>
            </a:p>
          </p:txBody>
        </p:sp>
      </p:grpSp>
      <p:grpSp>
        <p:nvGrpSpPr>
          <p:cNvPr id="1437" name="Organigramme : Connecteur 25"/>
          <p:cNvGrpSpPr/>
          <p:nvPr/>
        </p:nvGrpSpPr>
        <p:grpSpPr>
          <a:xfrm>
            <a:off x="11529390" y="6251711"/>
            <a:ext cx="360003" cy="360003"/>
            <a:chOff x="0" y="0"/>
            <a:chExt cx="360002" cy="360002"/>
          </a:xfrm>
        </p:grpSpPr>
        <p:sp>
          <p:nvSpPr>
            <p:cNvPr id="1435" name="Cercle"/>
            <p:cNvSpPr/>
            <p:nvPr/>
          </p:nvSpPr>
          <p:spPr>
            <a:xfrm>
              <a:off x="-1" y="-1"/>
              <a:ext cx="360003" cy="360003"/>
            </a:xfrm>
            <a:prstGeom prst="ellipse">
              <a:avLst/>
            </a:prstGeom>
            <a:solidFill>
              <a:srgbClr val="FFFFFF"/>
            </a:solidFill>
            <a:ln w="19050" cap="flat">
              <a:solidFill>
                <a:srgbClr val="0070C0"/>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1436" name="1"/>
            <p:cNvSpPr txBox="1"/>
            <p:nvPr/>
          </p:nvSpPr>
          <p:spPr>
            <a:xfrm>
              <a:off x="52720" y="4669"/>
              <a:ext cx="254562" cy="350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Arial"/>
                  <a:ea typeface="Arial"/>
                  <a:cs typeface="Arial"/>
                  <a:sym typeface="Arial"/>
                </a:defRPr>
              </a:lvl1pPr>
            </a:lstStyle>
            <a:p>
              <a:pPr/>
              <a:r>
                <a:t>1</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04" name="Organigramme : Connecteur 48"/>
          <p:cNvGrpSpPr/>
          <p:nvPr/>
        </p:nvGrpSpPr>
        <p:grpSpPr>
          <a:xfrm>
            <a:off x="11529390" y="6251711"/>
            <a:ext cx="360003" cy="360003"/>
            <a:chOff x="0" y="0"/>
            <a:chExt cx="360002" cy="360002"/>
          </a:xfrm>
        </p:grpSpPr>
        <p:sp>
          <p:nvSpPr>
            <p:cNvPr id="1602"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03" name="9"/>
            <p:cNvSpPr txBox="1"/>
            <p:nvPr/>
          </p:nvSpPr>
          <p:spPr>
            <a:xfrm>
              <a:off x="2143" y="931"/>
              <a:ext cx="35571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10</a:t>
              </a:r>
            </a:p>
          </p:txBody>
        </p:sp>
      </p:grpSp>
      <p:sp>
        <p:nvSpPr>
          <p:cNvPr id="1605" name="Straight Connector 23"/>
          <p:cNvSpPr/>
          <p:nvPr/>
        </p:nvSpPr>
        <p:spPr>
          <a:xfrm flipH="1">
            <a:off x="535678" y="2436671"/>
            <a:ext cx="1" cy="4011501"/>
          </a:xfrm>
          <a:prstGeom prst="line">
            <a:avLst/>
          </a:prstGeom>
          <a:ln w="63500">
            <a:solidFill>
              <a:srgbClr val="BD392F"/>
            </a:solidFill>
            <a:miter/>
          </a:ln>
        </p:spPr>
        <p:txBody>
          <a:bodyPr lIns="45718" tIns="45718" rIns="45718" bIns="45718"/>
          <a:lstStyle/>
          <a:p>
            <a:pPr/>
          </a:p>
        </p:txBody>
      </p:sp>
      <p:sp>
        <p:nvSpPr>
          <p:cNvPr id="1606"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607" name="TextBox 29"/>
          <p:cNvSpPr txBox="1"/>
          <p:nvPr/>
        </p:nvSpPr>
        <p:spPr>
          <a:xfrm>
            <a:off x="888048" y="3281729"/>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Disadvantages</a:t>
            </a:r>
          </a:p>
        </p:txBody>
      </p:sp>
      <p:sp>
        <p:nvSpPr>
          <p:cNvPr id="1608" name="Straight Connector 26"/>
          <p:cNvSpPr/>
          <p:nvPr/>
        </p:nvSpPr>
        <p:spPr>
          <a:xfrm flipH="1">
            <a:off x="535676" y="3647945"/>
            <a:ext cx="3" cy="2800227"/>
          </a:xfrm>
          <a:prstGeom prst="line">
            <a:avLst/>
          </a:prstGeom>
          <a:ln w="63500">
            <a:solidFill>
              <a:srgbClr val="BFBFBF"/>
            </a:solidFill>
            <a:miter/>
          </a:ln>
        </p:spPr>
        <p:txBody>
          <a:bodyPr lIns="45718" tIns="45718" rIns="45718" bIns="45718"/>
          <a:lstStyle/>
          <a:p>
            <a:pPr/>
          </a:p>
        </p:txBody>
      </p:sp>
      <p:grpSp>
        <p:nvGrpSpPr>
          <p:cNvPr id="1611" name="Rounded Rectangle 48"/>
          <p:cNvGrpSpPr/>
          <p:nvPr/>
        </p:nvGrpSpPr>
        <p:grpSpPr>
          <a:xfrm>
            <a:off x="143675" y="3125786"/>
            <a:ext cx="804326" cy="804300"/>
            <a:chOff x="0" y="0"/>
            <a:chExt cx="804324" cy="804299"/>
          </a:xfrm>
        </p:grpSpPr>
        <p:sp>
          <p:nvSpPr>
            <p:cNvPr id="1609"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10"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612" name="TextBox 41"/>
          <p:cNvSpPr txBox="1"/>
          <p:nvPr/>
        </p:nvSpPr>
        <p:spPr>
          <a:xfrm>
            <a:off x="848248" y="2436671"/>
            <a:ext cx="215210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Advantages</a:t>
            </a:r>
          </a:p>
        </p:txBody>
      </p:sp>
      <p:sp>
        <p:nvSpPr>
          <p:cNvPr id="1613"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616" name="Rounded Rectangle 39"/>
          <p:cNvGrpSpPr/>
          <p:nvPr/>
        </p:nvGrpSpPr>
        <p:grpSpPr>
          <a:xfrm>
            <a:off x="148687" y="1325171"/>
            <a:ext cx="804326" cy="804301"/>
            <a:chOff x="0" y="0"/>
            <a:chExt cx="804324" cy="804299"/>
          </a:xfrm>
        </p:grpSpPr>
        <p:sp>
          <p:nvSpPr>
            <p:cNvPr id="1614"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15"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619" name="Rounded Rectangle 46"/>
          <p:cNvGrpSpPr/>
          <p:nvPr/>
        </p:nvGrpSpPr>
        <p:grpSpPr>
          <a:xfrm>
            <a:off x="143675" y="2247250"/>
            <a:ext cx="804326" cy="804301"/>
            <a:chOff x="0" y="0"/>
            <a:chExt cx="804324" cy="804299"/>
          </a:xfrm>
        </p:grpSpPr>
        <p:sp>
          <p:nvSpPr>
            <p:cNvPr id="1617"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18"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620" name="ZoneTexte 1"/>
          <p:cNvSpPr txBox="1"/>
          <p:nvPr/>
        </p:nvSpPr>
        <p:spPr>
          <a:xfrm>
            <a:off x="2903592" y="1359760"/>
            <a:ext cx="7697646" cy="535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000">
                <a:solidFill>
                  <a:srgbClr val="595959"/>
                </a:solidFill>
                <a:latin typeface="+mn-lt"/>
                <a:ea typeface="+mn-ea"/>
                <a:cs typeface="+mn-cs"/>
                <a:sym typeface="Calibri"/>
              </a:defRPr>
            </a:lvl1pPr>
          </a:lstStyle>
          <a:p>
            <a:pPr/>
            <a:r>
              <a:t>Why are we using automation &amp; IA ?</a:t>
            </a:r>
          </a:p>
        </p:txBody>
      </p:sp>
      <p:pic>
        <p:nvPicPr>
          <p:cNvPr id="1621" name="fullsizeoutput_46.jpeg" descr="fullsizeoutput_46.jpeg"/>
          <p:cNvPicPr>
            <a:picLocks noChangeAspect="1"/>
          </p:cNvPicPr>
          <p:nvPr/>
        </p:nvPicPr>
        <p:blipFill>
          <a:blip r:embed="rId3">
            <a:extLst/>
          </a:blip>
          <a:srcRect l="0" t="7081" r="0" b="7081"/>
          <a:stretch>
            <a:fillRect/>
          </a:stretch>
        </p:blipFill>
        <p:spPr>
          <a:xfrm>
            <a:off x="1470181" y="3951998"/>
            <a:ext cx="9556235" cy="2583983"/>
          </a:xfrm>
          <a:prstGeom prst="rect">
            <a:avLst/>
          </a:prstGeom>
          <a:ln w="12700">
            <a:miter lim="400000"/>
          </a:ln>
        </p:spPr>
      </p:pic>
      <p:sp>
        <p:nvSpPr>
          <p:cNvPr id="1622"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625" name="Group 5"/>
          <p:cNvGrpSpPr/>
          <p:nvPr/>
        </p:nvGrpSpPr>
        <p:grpSpPr>
          <a:xfrm>
            <a:off x="4170123" y="838996"/>
            <a:ext cx="243843" cy="243843"/>
            <a:chOff x="0" y="0"/>
            <a:chExt cx="243841" cy="243841"/>
          </a:xfrm>
        </p:grpSpPr>
        <p:sp>
          <p:nvSpPr>
            <p:cNvPr id="1623"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624"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626"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27"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28"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629"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630"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631"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32"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633" name="ZoneTexte 1"/>
          <p:cNvSpPr txBox="1"/>
          <p:nvPr/>
        </p:nvSpPr>
        <p:spPr>
          <a:xfrm>
            <a:off x="2903592" y="2013083"/>
            <a:ext cx="4855998" cy="2313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 Substitute human muscle</a:t>
            </a:r>
          </a:p>
          <a:p>
            <a:pPr marL="228600" indent="-228600">
              <a:buSzPct val="100000"/>
              <a:buChar char="•"/>
              <a:defRPr sz="3000">
                <a:solidFill>
                  <a:srgbClr val="595959"/>
                </a:solidFill>
                <a:latin typeface="+mn-lt"/>
                <a:ea typeface="+mn-ea"/>
                <a:cs typeface="+mn-cs"/>
                <a:sym typeface="Calibri"/>
              </a:defRPr>
            </a:pPr>
            <a:r>
              <a:t> Error Reduction</a:t>
            </a:r>
          </a:p>
          <a:p>
            <a:pPr marL="228600" indent="-228600">
              <a:buSzPct val="100000"/>
              <a:buChar char="•"/>
              <a:defRPr sz="3000">
                <a:solidFill>
                  <a:srgbClr val="595959"/>
                </a:solidFill>
                <a:latin typeface="+mn-lt"/>
                <a:ea typeface="+mn-ea"/>
                <a:cs typeface="+mn-cs"/>
                <a:sym typeface="Calibri"/>
              </a:defRPr>
            </a:pPr>
            <a:r>
              <a:t> Higher productivity </a:t>
            </a:r>
          </a:p>
          <a:p>
            <a:pPr marL="228600" indent="-228600">
              <a:buSzPct val="100000"/>
              <a:buChar char="•"/>
              <a:defRPr sz="3000">
                <a:solidFill>
                  <a:srgbClr val="595959"/>
                </a:solidFill>
                <a:latin typeface="+mn-lt"/>
                <a:ea typeface="+mn-ea"/>
                <a:cs typeface="+mn-cs"/>
                <a:sym typeface="Calibri"/>
              </a:defRPr>
            </a:pPr>
            <a:r>
              <a:t> Economic growth</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33"/>
                                        </p:tgtEl>
                                        <p:attrNameLst>
                                          <p:attrName>style.visibility</p:attrName>
                                        </p:attrNameLst>
                                      </p:cBhvr>
                                      <p:to>
                                        <p:strVal val="visible"/>
                                      </p:to>
                                    </p:set>
                                    <p:animEffect filter="dissolve" transition="in">
                                      <p:cBhvr>
                                        <p:cTn id="7" dur="500"/>
                                        <p:tgtEl>
                                          <p:spTgt spid="1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Straight Connector 23"/>
          <p:cNvSpPr/>
          <p:nvPr/>
        </p:nvSpPr>
        <p:spPr>
          <a:xfrm flipH="1">
            <a:off x="535678" y="2436671"/>
            <a:ext cx="1" cy="4011501"/>
          </a:xfrm>
          <a:prstGeom prst="line">
            <a:avLst/>
          </a:prstGeom>
          <a:ln w="63500">
            <a:solidFill>
              <a:srgbClr val="BD392F"/>
            </a:solidFill>
            <a:miter/>
          </a:ln>
        </p:spPr>
        <p:txBody>
          <a:bodyPr lIns="45718" tIns="45718" rIns="45718" bIns="45718"/>
          <a:lstStyle/>
          <a:p>
            <a:pPr/>
          </a:p>
        </p:txBody>
      </p:sp>
      <p:sp>
        <p:nvSpPr>
          <p:cNvPr id="1638"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639" name="TextBox 29"/>
          <p:cNvSpPr txBox="1"/>
          <p:nvPr/>
        </p:nvSpPr>
        <p:spPr>
          <a:xfrm>
            <a:off x="888048" y="3281729"/>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Disadvantages</a:t>
            </a:r>
          </a:p>
        </p:txBody>
      </p:sp>
      <p:sp>
        <p:nvSpPr>
          <p:cNvPr id="1640" name="Straight Connector 26"/>
          <p:cNvSpPr/>
          <p:nvPr/>
        </p:nvSpPr>
        <p:spPr>
          <a:xfrm flipH="1">
            <a:off x="535676" y="3647945"/>
            <a:ext cx="3" cy="2800227"/>
          </a:xfrm>
          <a:prstGeom prst="line">
            <a:avLst/>
          </a:prstGeom>
          <a:ln w="63500">
            <a:solidFill>
              <a:srgbClr val="BFBFBF"/>
            </a:solidFill>
            <a:miter/>
          </a:ln>
        </p:spPr>
        <p:txBody>
          <a:bodyPr lIns="45718" tIns="45718" rIns="45718" bIns="45718"/>
          <a:lstStyle/>
          <a:p>
            <a:pPr/>
          </a:p>
        </p:txBody>
      </p:sp>
      <p:grpSp>
        <p:nvGrpSpPr>
          <p:cNvPr id="1643" name="Rounded Rectangle 48"/>
          <p:cNvGrpSpPr/>
          <p:nvPr/>
        </p:nvGrpSpPr>
        <p:grpSpPr>
          <a:xfrm>
            <a:off x="143675" y="3125786"/>
            <a:ext cx="804326" cy="804300"/>
            <a:chOff x="0" y="0"/>
            <a:chExt cx="804324" cy="804299"/>
          </a:xfrm>
        </p:grpSpPr>
        <p:sp>
          <p:nvSpPr>
            <p:cNvPr id="1641"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42"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644" name="TextBox 41"/>
          <p:cNvSpPr txBox="1"/>
          <p:nvPr/>
        </p:nvSpPr>
        <p:spPr>
          <a:xfrm>
            <a:off x="848248" y="2436671"/>
            <a:ext cx="215210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Advantages</a:t>
            </a:r>
          </a:p>
        </p:txBody>
      </p:sp>
      <p:sp>
        <p:nvSpPr>
          <p:cNvPr id="1645"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648" name="Rounded Rectangle 39"/>
          <p:cNvGrpSpPr/>
          <p:nvPr/>
        </p:nvGrpSpPr>
        <p:grpSpPr>
          <a:xfrm>
            <a:off x="148687" y="1325171"/>
            <a:ext cx="804326" cy="804301"/>
            <a:chOff x="0" y="0"/>
            <a:chExt cx="804324" cy="804299"/>
          </a:xfrm>
        </p:grpSpPr>
        <p:sp>
          <p:nvSpPr>
            <p:cNvPr id="1646"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47"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651" name="Rounded Rectangle 46"/>
          <p:cNvGrpSpPr/>
          <p:nvPr/>
        </p:nvGrpSpPr>
        <p:grpSpPr>
          <a:xfrm>
            <a:off x="143675" y="2247250"/>
            <a:ext cx="804326" cy="804301"/>
            <a:chOff x="0" y="0"/>
            <a:chExt cx="804324" cy="804299"/>
          </a:xfrm>
        </p:grpSpPr>
        <p:sp>
          <p:nvSpPr>
            <p:cNvPr id="1649"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50"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pic>
        <p:nvPicPr>
          <p:cNvPr id="1652" name="Image 1" descr="Image 1"/>
          <p:cNvPicPr>
            <a:picLocks noChangeAspect="1"/>
          </p:cNvPicPr>
          <p:nvPr/>
        </p:nvPicPr>
        <p:blipFill>
          <a:blip r:embed="rId2">
            <a:extLst/>
          </a:blip>
          <a:stretch>
            <a:fillRect/>
          </a:stretch>
        </p:blipFill>
        <p:spPr>
          <a:xfrm>
            <a:off x="3376612" y="1457324"/>
            <a:ext cx="7019719" cy="5089603"/>
          </a:xfrm>
          <a:prstGeom prst="rect">
            <a:avLst/>
          </a:prstGeom>
          <a:ln w="12700">
            <a:miter lim="400000"/>
          </a:ln>
        </p:spPr>
      </p:pic>
      <p:sp>
        <p:nvSpPr>
          <p:cNvPr id="1653"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656" name="Group 5"/>
          <p:cNvGrpSpPr/>
          <p:nvPr/>
        </p:nvGrpSpPr>
        <p:grpSpPr>
          <a:xfrm>
            <a:off x="4170123" y="838996"/>
            <a:ext cx="243843" cy="243843"/>
            <a:chOff x="0" y="0"/>
            <a:chExt cx="243841" cy="243841"/>
          </a:xfrm>
        </p:grpSpPr>
        <p:sp>
          <p:nvSpPr>
            <p:cNvPr id="1654"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655"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657"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58"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59"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660"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661"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662"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63"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664" name="Organigramme : Connecteur 51"/>
          <p:cNvSpPr/>
          <p:nvPr/>
        </p:nvSpPr>
        <p:spPr>
          <a:xfrm>
            <a:off x="11529390" y="6251711"/>
            <a:ext cx="360003" cy="360003"/>
          </a:xfrm>
          <a:prstGeom prst="ellipse">
            <a:avLst/>
          </a:prstGeom>
          <a:solidFill>
            <a:srgbClr val="FFFFFF"/>
          </a:solidFill>
          <a:ln w="19050">
            <a:solidFill>
              <a:srgbClr val="0070C0"/>
            </a:solidFill>
            <a:miter/>
          </a:ln>
        </p:spPr>
        <p:txBody>
          <a:bodyPr lIns="45718" tIns="45718" rIns="45718" bIns="45718" anchor="ctr"/>
          <a:lstStyle/>
          <a:p>
            <a:pPr algn="ctr">
              <a:defRPr>
                <a:solidFill>
                  <a:srgbClr val="00B0F0"/>
                </a:solidFill>
                <a:latin typeface="+mn-lt"/>
                <a:ea typeface="+mn-ea"/>
                <a:cs typeface="+mn-cs"/>
                <a:sym typeface="Calibri"/>
              </a:defRPr>
            </a:pPr>
          </a:p>
        </p:txBody>
      </p:sp>
      <p:sp>
        <p:nvSpPr>
          <p:cNvPr id="1665" name="ZoneTexte 52"/>
          <p:cNvSpPr txBox="1"/>
          <p:nvPr/>
        </p:nvSpPr>
        <p:spPr>
          <a:xfrm>
            <a:off x="11537439" y="6252641"/>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B0F0"/>
                </a:solidFill>
                <a:latin typeface="+mn-lt"/>
                <a:ea typeface="+mn-ea"/>
                <a:cs typeface="+mn-cs"/>
                <a:sym typeface="Calibri"/>
              </a:defRPr>
            </a:lvl1pPr>
          </a:lstStyle>
          <a:p>
            <a:pPr/>
            <a:r>
              <a:t>11</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7" name="Organigramme : Connecteur 51"/>
          <p:cNvSpPr/>
          <p:nvPr/>
        </p:nvSpPr>
        <p:spPr>
          <a:xfrm>
            <a:off x="11529390" y="6251711"/>
            <a:ext cx="360003" cy="360003"/>
          </a:xfrm>
          <a:prstGeom prst="ellipse">
            <a:avLst/>
          </a:prstGeom>
          <a:solidFill>
            <a:srgbClr val="FFFFFF"/>
          </a:solidFill>
          <a:ln w="19050">
            <a:solidFill>
              <a:srgbClr val="0070C0"/>
            </a:solidFill>
            <a:miter/>
          </a:ln>
        </p:spPr>
        <p:txBody>
          <a:bodyPr lIns="45718" tIns="45718" rIns="45718" bIns="45718" anchor="ctr"/>
          <a:lstStyle/>
          <a:p>
            <a:pPr algn="ctr">
              <a:defRPr>
                <a:solidFill>
                  <a:srgbClr val="00B0F0"/>
                </a:solidFill>
                <a:latin typeface="+mn-lt"/>
                <a:ea typeface="+mn-ea"/>
                <a:cs typeface="+mn-cs"/>
                <a:sym typeface="Calibri"/>
              </a:defRPr>
            </a:pPr>
          </a:p>
        </p:txBody>
      </p:sp>
      <p:sp>
        <p:nvSpPr>
          <p:cNvPr id="1668" name="ZoneTexte 52"/>
          <p:cNvSpPr txBox="1"/>
          <p:nvPr/>
        </p:nvSpPr>
        <p:spPr>
          <a:xfrm>
            <a:off x="11537439" y="6252641"/>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B0F0"/>
                </a:solidFill>
                <a:latin typeface="+mn-lt"/>
                <a:ea typeface="+mn-ea"/>
                <a:cs typeface="+mn-cs"/>
                <a:sym typeface="Calibri"/>
              </a:defRPr>
            </a:lvl1pPr>
          </a:lstStyle>
          <a:p>
            <a:pPr/>
            <a:r>
              <a:t>12</a:t>
            </a:r>
          </a:p>
        </p:txBody>
      </p:sp>
      <p:sp>
        <p:nvSpPr>
          <p:cNvPr id="1669" name="ZoneTexte 1"/>
          <p:cNvSpPr txBox="1"/>
          <p:nvPr/>
        </p:nvSpPr>
        <p:spPr>
          <a:xfrm>
            <a:off x="3755702" y="2074984"/>
            <a:ext cx="127001"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Calibri"/>
              </a:defRPr>
            </a:lvl1pPr>
          </a:lstStyle>
          <a:p>
            <a:pPr/>
            <a:br/>
          </a:p>
        </p:txBody>
      </p:sp>
      <p:sp>
        <p:nvSpPr>
          <p:cNvPr id="1670" name="Straight Connector 23"/>
          <p:cNvSpPr/>
          <p:nvPr/>
        </p:nvSpPr>
        <p:spPr>
          <a:xfrm flipH="1">
            <a:off x="535676" y="3143686"/>
            <a:ext cx="3" cy="3132209"/>
          </a:xfrm>
          <a:prstGeom prst="line">
            <a:avLst/>
          </a:prstGeom>
          <a:ln w="63500">
            <a:solidFill>
              <a:srgbClr val="BD392F"/>
            </a:solidFill>
            <a:miter/>
          </a:ln>
        </p:spPr>
        <p:txBody>
          <a:bodyPr lIns="45718" tIns="45718" rIns="45718" bIns="45718"/>
          <a:lstStyle/>
          <a:p>
            <a:pPr/>
          </a:p>
        </p:txBody>
      </p:sp>
      <p:sp>
        <p:nvSpPr>
          <p:cNvPr id="1671"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672" name="TextBox 29"/>
          <p:cNvSpPr txBox="1"/>
          <p:nvPr/>
        </p:nvSpPr>
        <p:spPr>
          <a:xfrm>
            <a:off x="848248" y="3282186"/>
            <a:ext cx="176212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Disadvantages</a:t>
            </a:r>
          </a:p>
        </p:txBody>
      </p:sp>
      <p:sp>
        <p:nvSpPr>
          <p:cNvPr id="1673" name="Straight Connector 26"/>
          <p:cNvSpPr/>
          <p:nvPr/>
        </p:nvSpPr>
        <p:spPr>
          <a:xfrm flipH="1">
            <a:off x="535677" y="2028886"/>
            <a:ext cx="1" cy="1388254"/>
          </a:xfrm>
          <a:prstGeom prst="line">
            <a:avLst/>
          </a:prstGeom>
          <a:ln w="63500">
            <a:solidFill>
              <a:srgbClr val="BFBFBF"/>
            </a:solidFill>
            <a:miter/>
          </a:ln>
        </p:spPr>
        <p:txBody>
          <a:bodyPr lIns="45718" tIns="45718" rIns="45718" bIns="45718"/>
          <a:lstStyle/>
          <a:p>
            <a:pPr/>
          </a:p>
        </p:txBody>
      </p:sp>
      <p:grpSp>
        <p:nvGrpSpPr>
          <p:cNvPr id="1676" name="Rounded Rectangle 48"/>
          <p:cNvGrpSpPr/>
          <p:nvPr/>
        </p:nvGrpSpPr>
        <p:grpSpPr>
          <a:xfrm>
            <a:off x="133516" y="2234429"/>
            <a:ext cx="804325" cy="804300"/>
            <a:chOff x="0" y="0"/>
            <a:chExt cx="804323" cy="804298"/>
          </a:xfrm>
        </p:grpSpPr>
        <p:sp>
          <p:nvSpPr>
            <p:cNvPr id="1674" name="Rectangle aux angles arrondis"/>
            <p:cNvSpPr/>
            <p:nvPr/>
          </p:nvSpPr>
          <p:spPr>
            <a:xfrm rot="2707617">
              <a:off x="119796" y="115779"/>
              <a:ext cx="564731" cy="572740"/>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75" name="02"/>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677" name="TextBox 41"/>
          <p:cNvSpPr txBox="1"/>
          <p:nvPr/>
        </p:nvSpPr>
        <p:spPr>
          <a:xfrm>
            <a:off x="848248" y="2436671"/>
            <a:ext cx="2152104"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Advantages</a:t>
            </a:r>
          </a:p>
        </p:txBody>
      </p:sp>
      <p:sp>
        <p:nvSpPr>
          <p:cNvPr id="1678"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681" name="Rounded Rectangle 39"/>
          <p:cNvGrpSpPr/>
          <p:nvPr/>
        </p:nvGrpSpPr>
        <p:grpSpPr>
          <a:xfrm>
            <a:off x="148687" y="1325171"/>
            <a:ext cx="804326" cy="804301"/>
            <a:chOff x="0" y="0"/>
            <a:chExt cx="804324" cy="804299"/>
          </a:xfrm>
        </p:grpSpPr>
        <p:sp>
          <p:nvSpPr>
            <p:cNvPr id="1679"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80"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684" name="Rounded Rectangle 46"/>
          <p:cNvGrpSpPr/>
          <p:nvPr/>
        </p:nvGrpSpPr>
        <p:grpSpPr>
          <a:xfrm>
            <a:off x="133516" y="3074437"/>
            <a:ext cx="804325" cy="804300"/>
            <a:chOff x="0" y="0"/>
            <a:chExt cx="804323" cy="804298"/>
          </a:xfrm>
        </p:grpSpPr>
        <p:sp>
          <p:nvSpPr>
            <p:cNvPr id="1682" name="Rectangle aux angles arrondis"/>
            <p:cNvSpPr/>
            <p:nvPr/>
          </p:nvSpPr>
          <p:spPr>
            <a:xfrm rot="2707617">
              <a:off x="119796" y="115779"/>
              <a:ext cx="564731" cy="572740"/>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83" name="03"/>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685" name="ZoneTexte 1"/>
          <p:cNvSpPr txBox="1"/>
          <p:nvPr/>
        </p:nvSpPr>
        <p:spPr>
          <a:xfrm>
            <a:off x="3097022" y="1636758"/>
            <a:ext cx="7697646" cy="2313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3000">
                <a:solidFill>
                  <a:srgbClr val="595959"/>
                </a:solidFill>
                <a:latin typeface="+mn-lt"/>
                <a:ea typeface="+mn-ea"/>
                <a:cs typeface="+mn-cs"/>
                <a:sym typeface="Calibri"/>
              </a:defRPr>
            </a:pPr>
            <a:r>
              <a:t>Disadvantages automation &amp; IA :</a:t>
            </a:r>
          </a:p>
          <a:p>
            <a:pPr>
              <a:defRPr sz="3000">
                <a:solidFill>
                  <a:srgbClr val="595959"/>
                </a:solidFill>
                <a:latin typeface="+mn-lt"/>
                <a:ea typeface="+mn-ea"/>
                <a:cs typeface="+mn-cs"/>
                <a:sym typeface="Calibri"/>
              </a:defRPr>
            </a:pPr>
          </a:p>
          <a:p>
            <a:pPr marL="228600" indent="-228600">
              <a:buSzPct val="100000"/>
              <a:buChar char="•"/>
              <a:defRPr sz="3000">
                <a:solidFill>
                  <a:srgbClr val="535353"/>
                </a:solidFill>
                <a:latin typeface="+mn-lt"/>
                <a:ea typeface="+mn-ea"/>
                <a:cs typeface="+mn-cs"/>
                <a:sym typeface="Calibri"/>
              </a:defRPr>
            </a:pPr>
            <a:r>
              <a:t>No creativity</a:t>
            </a:r>
          </a:p>
          <a:p>
            <a:pPr marL="228600" indent="-228600">
              <a:buSzPct val="100000"/>
              <a:buChar char="•"/>
              <a:defRPr sz="3000">
                <a:solidFill>
                  <a:srgbClr val="535353"/>
                </a:solidFill>
                <a:latin typeface="+mn-lt"/>
                <a:ea typeface="+mn-ea"/>
                <a:cs typeface="+mn-cs"/>
                <a:sym typeface="Calibri"/>
              </a:defRPr>
            </a:pPr>
            <a:r>
              <a:t>High costs</a:t>
            </a:r>
          </a:p>
        </p:txBody>
      </p:sp>
      <p:pic>
        <p:nvPicPr>
          <p:cNvPr id="1686" name="Image 1" descr="Image 1"/>
          <p:cNvPicPr>
            <a:picLocks noChangeAspect="1"/>
          </p:cNvPicPr>
          <p:nvPr/>
        </p:nvPicPr>
        <p:blipFill>
          <a:blip r:embed="rId2">
            <a:extLst/>
          </a:blip>
          <a:stretch>
            <a:fillRect/>
          </a:stretch>
        </p:blipFill>
        <p:spPr>
          <a:xfrm>
            <a:off x="6605010" y="2510395"/>
            <a:ext cx="4848337" cy="2661118"/>
          </a:xfrm>
          <a:prstGeom prst="rect">
            <a:avLst/>
          </a:prstGeom>
          <a:ln w="12700">
            <a:miter lim="400000"/>
          </a:ln>
        </p:spPr>
      </p:pic>
      <p:sp>
        <p:nvSpPr>
          <p:cNvPr id="1687"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690" name="Group 5"/>
          <p:cNvGrpSpPr/>
          <p:nvPr/>
        </p:nvGrpSpPr>
        <p:grpSpPr>
          <a:xfrm>
            <a:off x="4170123" y="838996"/>
            <a:ext cx="243843" cy="243843"/>
            <a:chOff x="0" y="0"/>
            <a:chExt cx="243841" cy="243841"/>
          </a:xfrm>
        </p:grpSpPr>
        <p:sp>
          <p:nvSpPr>
            <p:cNvPr id="1688"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689"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691"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92"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93"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694"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695"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696"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97"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698" name="ZoneTexte 2"/>
          <p:cNvSpPr txBox="1"/>
          <p:nvPr/>
        </p:nvSpPr>
        <p:spPr>
          <a:xfrm>
            <a:off x="3090822" y="3653027"/>
            <a:ext cx="3152660"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28600" indent="-228600">
              <a:buSzPct val="100000"/>
              <a:buChar char="•"/>
              <a:defRPr b="1" sz="3000">
                <a:solidFill>
                  <a:srgbClr val="C00000"/>
                </a:solidFill>
                <a:latin typeface="+mn-lt"/>
                <a:ea typeface="+mn-ea"/>
                <a:cs typeface="+mn-cs"/>
                <a:sym typeface="Calibri"/>
              </a:defRPr>
            </a:lvl1pPr>
          </a:lstStyle>
          <a:p>
            <a:pPr/>
            <a:r>
              <a:t>Unemployment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98"/>
                                        </p:tgtEl>
                                        <p:attrNameLst>
                                          <p:attrName>style.visibility</p:attrName>
                                        </p:attrNameLst>
                                      </p:cBhvr>
                                      <p:to>
                                        <p:strVal val="visible"/>
                                      </p:to>
                                    </p:set>
                                    <p:animEffect filter="dissolve" transition="in">
                                      <p:cBhvr>
                                        <p:cTn id="7" dur="500"/>
                                        <p:tgtEl>
                                          <p:spTgt spid="169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686"/>
                                        </p:tgtEl>
                                        <p:attrNameLst>
                                          <p:attrName>style.visibility</p:attrName>
                                        </p:attrNameLst>
                                      </p:cBhvr>
                                      <p:to>
                                        <p:strVal val="visible"/>
                                      </p:to>
                                    </p:set>
                                    <p:animEffect filter="dissolve" transition="in">
                                      <p:cBhvr>
                                        <p:cTn id="11" dur="500"/>
                                        <p:tgtEl>
                                          <p:spTgt spid="1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8" grpId="1"/>
      <p:bldP build="whole" bldLvl="1" animBg="1" rev="0" advAuto="0" spid="1686"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02" name="Organigramme : Connecteur 48"/>
          <p:cNvGrpSpPr/>
          <p:nvPr/>
        </p:nvGrpSpPr>
        <p:grpSpPr>
          <a:xfrm>
            <a:off x="11529390" y="6251711"/>
            <a:ext cx="360003" cy="360003"/>
            <a:chOff x="0" y="0"/>
            <a:chExt cx="360002" cy="360002"/>
          </a:xfrm>
        </p:grpSpPr>
        <p:sp>
          <p:nvSpPr>
            <p:cNvPr id="1700"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01" name="12"/>
            <p:cNvSpPr txBox="1"/>
            <p:nvPr/>
          </p:nvSpPr>
          <p:spPr>
            <a:xfrm>
              <a:off x="6548" y="928"/>
              <a:ext cx="34690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13</a:t>
              </a:r>
            </a:p>
          </p:txBody>
        </p:sp>
      </p:grpSp>
      <p:sp>
        <p:nvSpPr>
          <p:cNvPr id="1703" name="Straight Connector 23"/>
          <p:cNvSpPr/>
          <p:nvPr/>
        </p:nvSpPr>
        <p:spPr>
          <a:xfrm flipH="1">
            <a:off x="535676" y="3143686"/>
            <a:ext cx="3" cy="3132208"/>
          </a:xfrm>
          <a:prstGeom prst="line">
            <a:avLst/>
          </a:prstGeom>
          <a:ln w="63500">
            <a:solidFill>
              <a:srgbClr val="BD392F"/>
            </a:solidFill>
            <a:miter/>
          </a:ln>
        </p:spPr>
        <p:txBody>
          <a:bodyPr lIns="45718" tIns="45718" rIns="45718" bIns="45718"/>
          <a:lstStyle/>
          <a:p>
            <a:pPr/>
          </a:p>
        </p:txBody>
      </p:sp>
      <p:sp>
        <p:nvSpPr>
          <p:cNvPr id="1704"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705" name="TextBox 29"/>
          <p:cNvSpPr txBox="1"/>
          <p:nvPr/>
        </p:nvSpPr>
        <p:spPr>
          <a:xfrm>
            <a:off x="848248" y="3282186"/>
            <a:ext cx="176212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Disadvantages</a:t>
            </a:r>
          </a:p>
        </p:txBody>
      </p:sp>
      <p:sp>
        <p:nvSpPr>
          <p:cNvPr id="1706" name="Straight Connector 26"/>
          <p:cNvSpPr/>
          <p:nvPr/>
        </p:nvSpPr>
        <p:spPr>
          <a:xfrm flipH="1">
            <a:off x="535677" y="2028886"/>
            <a:ext cx="1" cy="1388254"/>
          </a:xfrm>
          <a:prstGeom prst="line">
            <a:avLst/>
          </a:prstGeom>
          <a:ln w="63500">
            <a:solidFill>
              <a:srgbClr val="BFBFBF"/>
            </a:solidFill>
            <a:miter/>
          </a:ln>
        </p:spPr>
        <p:txBody>
          <a:bodyPr lIns="45718" tIns="45718" rIns="45718" bIns="45718"/>
          <a:lstStyle/>
          <a:p>
            <a:pPr/>
          </a:p>
        </p:txBody>
      </p:sp>
      <p:grpSp>
        <p:nvGrpSpPr>
          <p:cNvPr id="1709" name="Rounded Rectangle 48"/>
          <p:cNvGrpSpPr/>
          <p:nvPr/>
        </p:nvGrpSpPr>
        <p:grpSpPr>
          <a:xfrm>
            <a:off x="133516" y="2234429"/>
            <a:ext cx="804325" cy="804300"/>
            <a:chOff x="0" y="0"/>
            <a:chExt cx="804323" cy="804298"/>
          </a:xfrm>
        </p:grpSpPr>
        <p:sp>
          <p:nvSpPr>
            <p:cNvPr id="1707" name="Rectangle aux angles arrondis"/>
            <p:cNvSpPr/>
            <p:nvPr/>
          </p:nvSpPr>
          <p:spPr>
            <a:xfrm rot="2707617">
              <a:off x="119796" y="115779"/>
              <a:ext cx="564731" cy="572740"/>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08" name="02"/>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710" name="TextBox 41"/>
          <p:cNvSpPr txBox="1"/>
          <p:nvPr/>
        </p:nvSpPr>
        <p:spPr>
          <a:xfrm>
            <a:off x="848248" y="2436671"/>
            <a:ext cx="2152104"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Advantages</a:t>
            </a:r>
          </a:p>
        </p:txBody>
      </p:sp>
      <p:sp>
        <p:nvSpPr>
          <p:cNvPr id="1711"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714" name="Rounded Rectangle 39"/>
          <p:cNvGrpSpPr/>
          <p:nvPr/>
        </p:nvGrpSpPr>
        <p:grpSpPr>
          <a:xfrm>
            <a:off x="148687" y="1325171"/>
            <a:ext cx="804326" cy="804301"/>
            <a:chOff x="0" y="0"/>
            <a:chExt cx="804324" cy="804299"/>
          </a:xfrm>
        </p:grpSpPr>
        <p:sp>
          <p:nvSpPr>
            <p:cNvPr id="1712"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13"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717" name="Rounded Rectangle 46"/>
          <p:cNvGrpSpPr/>
          <p:nvPr/>
        </p:nvGrpSpPr>
        <p:grpSpPr>
          <a:xfrm>
            <a:off x="133516" y="3074437"/>
            <a:ext cx="804325" cy="804300"/>
            <a:chOff x="0" y="0"/>
            <a:chExt cx="804323" cy="804298"/>
          </a:xfrm>
        </p:grpSpPr>
        <p:sp>
          <p:nvSpPr>
            <p:cNvPr id="1715" name="Rectangle aux angles arrondis"/>
            <p:cNvSpPr/>
            <p:nvPr/>
          </p:nvSpPr>
          <p:spPr>
            <a:xfrm rot="2707617">
              <a:off x="119796" y="115779"/>
              <a:ext cx="564731" cy="572740"/>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16" name="03"/>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718" name="An Exemple : Agriculture"/>
          <p:cNvSpPr txBox="1"/>
          <p:nvPr/>
        </p:nvSpPr>
        <p:spPr>
          <a:xfrm>
            <a:off x="3231345" y="1177307"/>
            <a:ext cx="3915813"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95959"/>
                </a:solidFill>
                <a:latin typeface="+mn-lt"/>
                <a:ea typeface="+mn-ea"/>
                <a:cs typeface="+mn-cs"/>
                <a:sym typeface="Calibri"/>
              </a:defRPr>
            </a:lvl1pPr>
          </a:lstStyle>
          <a:p>
            <a:pPr/>
            <a:r>
              <a:t> Exemple : Agriculture</a:t>
            </a:r>
          </a:p>
        </p:txBody>
      </p:sp>
      <p:pic>
        <p:nvPicPr>
          <p:cNvPr id="1719" name="Image" descr="Image"/>
          <p:cNvPicPr>
            <a:picLocks noChangeAspect="1"/>
          </p:cNvPicPr>
          <p:nvPr/>
        </p:nvPicPr>
        <p:blipFill>
          <a:blip r:embed="rId3">
            <a:extLst/>
          </a:blip>
          <a:stretch>
            <a:fillRect/>
          </a:stretch>
        </p:blipFill>
        <p:spPr>
          <a:xfrm>
            <a:off x="2986176" y="1698991"/>
            <a:ext cx="8351040" cy="5306951"/>
          </a:xfrm>
          <a:prstGeom prst="rect">
            <a:avLst/>
          </a:prstGeom>
          <a:ln w="12700">
            <a:miter lim="400000"/>
          </a:ln>
        </p:spPr>
      </p:pic>
      <p:sp>
        <p:nvSpPr>
          <p:cNvPr id="1720"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723" name="Group 5"/>
          <p:cNvGrpSpPr/>
          <p:nvPr/>
        </p:nvGrpSpPr>
        <p:grpSpPr>
          <a:xfrm>
            <a:off x="4170123" y="838996"/>
            <a:ext cx="243843" cy="243843"/>
            <a:chOff x="0" y="0"/>
            <a:chExt cx="243841" cy="243841"/>
          </a:xfrm>
        </p:grpSpPr>
        <p:sp>
          <p:nvSpPr>
            <p:cNvPr id="1721"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722"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724"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25"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26"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727"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728"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729"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30"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4" name="Organigramme : Connecteur 51"/>
          <p:cNvSpPr/>
          <p:nvPr/>
        </p:nvSpPr>
        <p:spPr>
          <a:xfrm>
            <a:off x="11529390" y="6251711"/>
            <a:ext cx="360003" cy="360003"/>
          </a:xfrm>
          <a:prstGeom prst="ellipse">
            <a:avLst/>
          </a:prstGeom>
          <a:solidFill>
            <a:srgbClr val="FFFFFF"/>
          </a:solidFill>
          <a:ln w="19050">
            <a:solidFill>
              <a:srgbClr val="0070C0"/>
            </a:solidFill>
            <a:miter/>
          </a:ln>
        </p:spPr>
        <p:txBody>
          <a:bodyPr lIns="45718" tIns="45718" rIns="45718" bIns="45718" anchor="ctr"/>
          <a:lstStyle/>
          <a:p>
            <a:pPr algn="ctr">
              <a:defRPr>
                <a:solidFill>
                  <a:srgbClr val="00B0F0"/>
                </a:solidFill>
                <a:latin typeface="+mn-lt"/>
                <a:ea typeface="+mn-ea"/>
                <a:cs typeface="+mn-cs"/>
                <a:sym typeface="Calibri"/>
              </a:defRPr>
            </a:pPr>
          </a:p>
        </p:txBody>
      </p:sp>
      <p:sp>
        <p:nvSpPr>
          <p:cNvPr id="1735" name="ZoneTexte 52"/>
          <p:cNvSpPr txBox="1"/>
          <p:nvPr/>
        </p:nvSpPr>
        <p:spPr>
          <a:xfrm>
            <a:off x="11537439" y="6252641"/>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B0F0"/>
                </a:solidFill>
                <a:latin typeface="+mn-lt"/>
                <a:ea typeface="+mn-ea"/>
                <a:cs typeface="+mn-cs"/>
                <a:sym typeface="Calibri"/>
              </a:defRPr>
            </a:lvl1pPr>
          </a:lstStyle>
          <a:p>
            <a:pPr/>
            <a:r>
              <a:t>14</a:t>
            </a:r>
          </a:p>
        </p:txBody>
      </p:sp>
      <p:sp>
        <p:nvSpPr>
          <p:cNvPr id="1736" name="ZoneTexte 1"/>
          <p:cNvSpPr txBox="1"/>
          <p:nvPr/>
        </p:nvSpPr>
        <p:spPr>
          <a:xfrm>
            <a:off x="3755702" y="2074984"/>
            <a:ext cx="127001"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Calibri"/>
              </a:defRPr>
            </a:lvl1pPr>
          </a:lstStyle>
          <a:p>
            <a:pPr/>
            <a:br/>
          </a:p>
        </p:txBody>
      </p:sp>
      <p:sp>
        <p:nvSpPr>
          <p:cNvPr id="1737" name="University of Oxford…"/>
          <p:cNvSpPr txBox="1"/>
          <p:nvPr/>
        </p:nvSpPr>
        <p:spPr>
          <a:xfrm>
            <a:off x="2618089" y="1359758"/>
            <a:ext cx="9379261" cy="4980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University of Oxford</a:t>
            </a:r>
          </a:p>
          <a:p>
            <a:pPr marL="228600" indent="-228600">
              <a:buSzPct val="80000"/>
              <a:buFont typeface="Trebuchet MS"/>
              <a:buChar char="➡"/>
              <a:defRPr sz="3000">
                <a:solidFill>
                  <a:srgbClr val="595959"/>
                </a:solidFill>
                <a:latin typeface="+mn-lt"/>
                <a:ea typeface="+mn-ea"/>
                <a:cs typeface="+mn-cs"/>
                <a:sym typeface="Calibri"/>
              </a:defRPr>
            </a:pPr>
            <a:r>
              <a:t> Almost all jobs in the USA will be under pressure from automation</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McKinsey Global Institute</a:t>
            </a:r>
          </a:p>
          <a:p>
            <a:pPr marL="228600" indent="-228600">
              <a:buSzPct val="80000"/>
              <a:buFont typeface="Trebuchet MS"/>
              <a:buChar char="➡"/>
              <a:defRPr sz="3000">
                <a:solidFill>
                  <a:srgbClr val="595959"/>
                </a:solidFill>
                <a:latin typeface="+mn-lt"/>
                <a:ea typeface="+mn-ea"/>
                <a:cs typeface="+mn-cs"/>
                <a:sym typeface="Calibri"/>
              </a:defRPr>
            </a:pPr>
            <a:r>
              <a:t> 800 million jobs could be lost to automation</a:t>
            </a:r>
            <a:r>
              <a:t> and IA</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PricewaterhouseCoopers</a:t>
            </a:r>
          </a:p>
          <a:p>
            <a:pPr marL="228600" indent="-228600">
              <a:buSzPct val="80000"/>
              <a:buFont typeface="Trebuchet MS"/>
              <a:buChar char="➡"/>
              <a:defRPr sz="3000">
                <a:solidFill>
                  <a:srgbClr val="595959"/>
                </a:solidFill>
                <a:latin typeface="+mn-lt"/>
                <a:ea typeface="+mn-ea"/>
                <a:cs typeface="+mn-cs"/>
                <a:sym typeface="Calibri"/>
              </a:defRPr>
            </a:pPr>
            <a:r>
              <a:t> 30% of jobs in the UK 35% of jobs in Germany and 21% of jobs in Japan at risk of being replaced by machine</a:t>
            </a:r>
            <a:r>
              <a:t>s </a:t>
            </a:r>
            <a:r>
              <a:t>in early 2030s</a:t>
            </a:r>
          </a:p>
        </p:txBody>
      </p:sp>
      <p:sp>
        <p:nvSpPr>
          <p:cNvPr id="1738" name="Straight Connector 23"/>
          <p:cNvSpPr/>
          <p:nvPr/>
        </p:nvSpPr>
        <p:spPr>
          <a:xfrm flipH="1">
            <a:off x="535676" y="3143686"/>
            <a:ext cx="3" cy="3132209"/>
          </a:xfrm>
          <a:prstGeom prst="line">
            <a:avLst/>
          </a:prstGeom>
          <a:ln w="63500">
            <a:solidFill>
              <a:srgbClr val="BD392F"/>
            </a:solidFill>
            <a:miter/>
          </a:ln>
        </p:spPr>
        <p:txBody>
          <a:bodyPr lIns="45718" tIns="45718" rIns="45718" bIns="45718"/>
          <a:lstStyle/>
          <a:p>
            <a:pPr/>
          </a:p>
        </p:txBody>
      </p:sp>
      <p:sp>
        <p:nvSpPr>
          <p:cNvPr id="1739"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740" name="TextBox 29"/>
          <p:cNvSpPr txBox="1"/>
          <p:nvPr/>
        </p:nvSpPr>
        <p:spPr>
          <a:xfrm>
            <a:off x="848248" y="3282186"/>
            <a:ext cx="176212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Disadvantages</a:t>
            </a:r>
          </a:p>
        </p:txBody>
      </p:sp>
      <p:sp>
        <p:nvSpPr>
          <p:cNvPr id="1741" name="Straight Connector 26"/>
          <p:cNvSpPr/>
          <p:nvPr/>
        </p:nvSpPr>
        <p:spPr>
          <a:xfrm flipH="1">
            <a:off x="535677" y="2028886"/>
            <a:ext cx="1" cy="1388254"/>
          </a:xfrm>
          <a:prstGeom prst="line">
            <a:avLst/>
          </a:prstGeom>
          <a:ln w="63500">
            <a:solidFill>
              <a:srgbClr val="BFBFBF"/>
            </a:solidFill>
            <a:miter/>
          </a:ln>
        </p:spPr>
        <p:txBody>
          <a:bodyPr lIns="45718" tIns="45718" rIns="45718" bIns="45718"/>
          <a:lstStyle/>
          <a:p>
            <a:pPr/>
          </a:p>
        </p:txBody>
      </p:sp>
      <p:grpSp>
        <p:nvGrpSpPr>
          <p:cNvPr id="1744" name="Rounded Rectangle 48"/>
          <p:cNvGrpSpPr/>
          <p:nvPr/>
        </p:nvGrpSpPr>
        <p:grpSpPr>
          <a:xfrm>
            <a:off x="133516" y="2234429"/>
            <a:ext cx="804325" cy="804300"/>
            <a:chOff x="0" y="0"/>
            <a:chExt cx="804323" cy="804298"/>
          </a:xfrm>
        </p:grpSpPr>
        <p:sp>
          <p:nvSpPr>
            <p:cNvPr id="1742" name="Rectangle aux angles arrondis"/>
            <p:cNvSpPr/>
            <p:nvPr/>
          </p:nvSpPr>
          <p:spPr>
            <a:xfrm rot="2707617">
              <a:off x="119796" y="115779"/>
              <a:ext cx="564731" cy="572740"/>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43" name="02"/>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745" name="TextBox 41"/>
          <p:cNvSpPr txBox="1"/>
          <p:nvPr/>
        </p:nvSpPr>
        <p:spPr>
          <a:xfrm>
            <a:off x="848248" y="2436671"/>
            <a:ext cx="2152104"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Advantages</a:t>
            </a:r>
          </a:p>
        </p:txBody>
      </p:sp>
      <p:sp>
        <p:nvSpPr>
          <p:cNvPr id="1746"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749" name="Rounded Rectangle 39"/>
          <p:cNvGrpSpPr/>
          <p:nvPr/>
        </p:nvGrpSpPr>
        <p:grpSpPr>
          <a:xfrm>
            <a:off x="148687" y="1325171"/>
            <a:ext cx="804326" cy="804301"/>
            <a:chOff x="0" y="0"/>
            <a:chExt cx="804324" cy="804299"/>
          </a:xfrm>
        </p:grpSpPr>
        <p:sp>
          <p:nvSpPr>
            <p:cNvPr id="1747"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48"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752" name="Rounded Rectangle 46"/>
          <p:cNvGrpSpPr/>
          <p:nvPr/>
        </p:nvGrpSpPr>
        <p:grpSpPr>
          <a:xfrm>
            <a:off x="133516" y="3074437"/>
            <a:ext cx="804325" cy="804300"/>
            <a:chOff x="0" y="0"/>
            <a:chExt cx="804323" cy="804298"/>
          </a:xfrm>
        </p:grpSpPr>
        <p:sp>
          <p:nvSpPr>
            <p:cNvPr id="1750" name="Rectangle aux angles arrondis"/>
            <p:cNvSpPr/>
            <p:nvPr/>
          </p:nvSpPr>
          <p:spPr>
            <a:xfrm rot="2707617">
              <a:off x="119796" y="115779"/>
              <a:ext cx="564731" cy="572740"/>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51" name="03"/>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753"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756" name="Group 5"/>
          <p:cNvGrpSpPr/>
          <p:nvPr/>
        </p:nvGrpSpPr>
        <p:grpSpPr>
          <a:xfrm>
            <a:off x="4170123" y="838996"/>
            <a:ext cx="243843" cy="243843"/>
            <a:chOff x="0" y="0"/>
            <a:chExt cx="243841" cy="243841"/>
          </a:xfrm>
        </p:grpSpPr>
        <p:sp>
          <p:nvSpPr>
            <p:cNvPr id="1754"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755"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757"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58"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59"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760"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761"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762"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63"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5" name="Straight Connector 23"/>
          <p:cNvSpPr/>
          <p:nvPr/>
        </p:nvSpPr>
        <p:spPr>
          <a:xfrm flipH="1">
            <a:off x="535676" y="3143686"/>
            <a:ext cx="3" cy="3132208"/>
          </a:xfrm>
          <a:prstGeom prst="line">
            <a:avLst/>
          </a:prstGeom>
          <a:ln w="63500">
            <a:solidFill>
              <a:srgbClr val="BD392F"/>
            </a:solidFill>
            <a:miter/>
          </a:ln>
        </p:spPr>
        <p:txBody>
          <a:bodyPr lIns="45718" tIns="45718" rIns="45718" bIns="45718"/>
          <a:lstStyle/>
          <a:p>
            <a:pPr/>
          </a:p>
        </p:txBody>
      </p:sp>
      <p:sp>
        <p:nvSpPr>
          <p:cNvPr id="1766"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767" name="TextBox 29"/>
          <p:cNvSpPr txBox="1"/>
          <p:nvPr/>
        </p:nvSpPr>
        <p:spPr>
          <a:xfrm>
            <a:off x="848248" y="3282186"/>
            <a:ext cx="176212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Disadvantages</a:t>
            </a:r>
          </a:p>
        </p:txBody>
      </p:sp>
      <p:sp>
        <p:nvSpPr>
          <p:cNvPr id="1768" name="Straight Connector 26"/>
          <p:cNvSpPr/>
          <p:nvPr/>
        </p:nvSpPr>
        <p:spPr>
          <a:xfrm flipH="1">
            <a:off x="535677" y="2028886"/>
            <a:ext cx="1" cy="1388254"/>
          </a:xfrm>
          <a:prstGeom prst="line">
            <a:avLst/>
          </a:prstGeom>
          <a:ln w="63500">
            <a:solidFill>
              <a:srgbClr val="BFBFBF"/>
            </a:solidFill>
            <a:miter/>
          </a:ln>
        </p:spPr>
        <p:txBody>
          <a:bodyPr lIns="45718" tIns="45718" rIns="45718" bIns="45718"/>
          <a:lstStyle/>
          <a:p>
            <a:pPr/>
          </a:p>
        </p:txBody>
      </p:sp>
      <p:grpSp>
        <p:nvGrpSpPr>
          <p:cNvPr id="1771" name="Rounded Rectangle 48"/>
          <p:cNvGrpSpPr/>
          <p:nvPr/>
        </p:nvGrpSpPr>
        <p:grpSpPr>
          <a:xfrm>
            <a:off x="133516" y="2234429"/>
            <a:ext cx="804325" cy="804300"/>
            <a:chOff x="0" y="0"/>
            <a:chExt cx="804323" cy="804298"/>
          </a:xfrm>
        </p:grpSpPr>
        <p:sp>
          <p:nvSpPr>
            <p:cNvPr id="1769" name="Rectangle aux angles arrondis"/>
            <p:cNvSpPr/>
            <p:nvPr/>
          </p:nvSpPr>
          <p:spPr>
            <a:xfrm rot="2707617">
              <a:off x="119796" y="115779"/>
              <a:ext cx="564731" cy="572740"/>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70" name="02"/>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772" name="TextBox 41"/>
          <p:cNvSpPr txBox="1"/>
          <p:nvPr/>
        </p:nvSpPr>
        <p:spPr>
          <a:xfrm>
            <a:off x="848248" y="2436671"/>
            <a:ext cx="2152104"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Advantages</a:t>
            </a:r>
          </a:p>
        </p:txBody>
      </p:sp>
      <p:sp>
        <p:nvSpPr>
          <p:cNvPr id="1773"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776" name="Rounded Rectangle 39"/>
          <p:cNvGrpSpPr/>
          <p:nvPr/>
        </p:nvGrpSpPr>
        <p:grpSpPr>
          <a:xfrm>
            <a:off x="148687" y="1325171"/>
            <a:ext cx="804326" cy="804301"/>
            <a:chOff x="0" y="0"/>
            <a:chExt cx="804324" cy="804299"/>
          </a:xfrm>
        </p:grpSpPr>
        <p:sp>
          <p:nvSpPr>
            <p:cNvPr id="1774"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75"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779" name="Rounded Rectangle 46"/>
          <p:cNvGrpSpPr/>
          <p:nvPr/>
        </p:nvGrpSpPr>
        <p:grpSpPr>
          <a:xfrm>
            <a:off x="133516" y="3074437"/>
            <a:ext cx="804325" cy="804300"/>
            <a:chOff x="0" y="0"/>
            <a:chExt cx="804323" cy="804298"/>
          </a:xfrm>
        </p:grpSpPr>
        <p:sp>
          <p:nvSpPr>
            <p:cNvPr id="1777" name="Rectangle aux angles arrondis"/>
            <p:cNvSpPr/>
            <p:nvPr/>
          </p:nvSpPr>
          <p:spPr>
            <a:xfrm rot="2707617">
              <a:off x="119796" y="115779"/>
              <a:ext cx="564731" cy="572740"/>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78" name="03"/>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780" name="An other exemple : Civil servant in the US…"/>
          <p:cNvSpPr txBox="1"/>
          <p:nvPr/>
        </p:nvSpPr>
        <p:spPr>
          <a:xfrm>
            <a:off x="2134745" y="1359759"/>
            <a:ext cx="9732124" cy="4980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3000">
                <a:solidFill>
                  <a:srgbClr val="595959"/>
                </a:solidFill>
                <a:latin typeface="+mn-lt"/>
                <a:ea typeface="+mn-ea"/>
                <a:cs typeface="+mn-cs"/>
                <a:sym typeface="Calibri"/>
              </a:defRPr>
            </a:pPr>
            <a:r>
              <a:t>Civil servant in the US</a:t>
            </a:r>
          </a:p>
          <a:p>
            <a:pPr>
              <a:defRPr sz="3000">
                <a:solidFill>
                  <a:srgbClr val="595959"/>
                </a:solidFill>
                <a:latin typeface="+mn-lt"/>
                <a:ea typeface="+mn-ea"/>
                <a:cs typeface="+mn-cs"/>
                <a:sym typeface="Calibri"/>
              </a:defRPr>
            </a:pPr>
          </a:p>
          <a:p>
            <a:pPr marL="457200" indent="-228600">
              <a:buSzPct val="80000"/>
              <a:buFont typeface="Trebuchet MS"/>
              <a:buChar char="➡"/>
              <a:defRPr sz="3000">
                <a:solidFill>
                  <a:srgbClr val="595959"/>
                </a:solidFill>
                <a:latin typeface="+mn-lt"/>
                <a:ea typeface="+mn-ea"/>
                <a:cs typeface="+mn-cs"/>
                <a:sym typeface="Calibri"/>
              </a:defRPr>
            </a:pPr>
            <a:r>
              <a:t> Mail career = the most endangered career</a:t>
            </a:r>
          </a:p>
          <a:p>
            <a:pPr marL="457200" indent="-228600">
              <a:buSzPct val="80000"/>
              <a:buFont typeface="Trebuchet MS"/>
              <a:buChar char="➡"/>
              <a:defRPr sz="3000">
                <a:solidFill>
                  <a:srgbClr val="595959"/>
                </a:solidFill>
                <a:latin typeface="+mn-lt"/>
                <a:ea typeface="+mn-ea"/>
                <a:cs typeface="+mn-cs"/>
                <a:sym typeface="Calibri"/>
              </a:defRPr>
            </a:pPr>
            <a:r>
              <a:t> Newspaper reporter, flight attendant = disappearing</a:t>
            </a: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r>
              <a:t>World Economic Forum (WEF) :</a:t>
            </a:r>
          </a:p>
          <a:p>
            <a:pPr>
              <a:defRPr sz="3000">
                <a:solidFill>
                  <a:srgbClr val="595959"/>
                </a:solidFill>
                <a:latin typeface="+mn-lt"/>
                <a:ea typeface="+mn-ea"/>
                <a:cs typeface="+mn-cs"/>
                <a:sym typeface="Calibri"/>
              </a:defRPr>
            </a:pPr>
          </a:p>
          <a:p>
            <a:pPr marL="228600" indent="-228600">
              <a:buSzPct val="80000"/>
              <a:buFont typeface="Trebuchet MS"/>
              <a:buChar char="➡"/>
              <a:defRPr sz="3000">
                <a:solidFill>
                  <a:srgbClr val="595959"/>
                </a:solidFill>
                <a:latin typeface="+mn-lt"/>
                <a:ea typeface="+mn-ea"/>
                <a:cs typeface="+mn-cs"/>
                <a:sym typeface="Calibri"/>
              </a:defRPr>
            </a:pPr>
            <a:r>
              <a:t> Over five million human jobs eliminated within the next four years across 15 of the world’s most powerful countries</a:t>
            </a:r>
          </a:p>
        </p:txBody>
      </p:sp>
      <p:grpSp>
        <p:nvGrpSpPr>
          <p:cNvPr id="1783" name="Organigramme : Connecteur 48"/>
          <p:cNvGrpSpPr/>
          <p:nvPr/>
        </p:nvGrpSpPr>
        <p:grpSpPr>
          <a:xfrm>
            <a:off x="11529390" y="6251711"/>
            <a:ext cx="360003" cy="360003"/>
            <a:chOff x="0" y="0"/>
            <a:chExt cx="360002" cy="360002"/>
          </a:xfrm>
        </p:grpSpPr>
        <p:sp>
          <p:nvSpPr>
            <p:cNvPr id="1781"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82" name="13"/>
            <p:cNvSpPr txBox="1"/>
            <p:nvPr/>
          </p:nvSpPr>
          <p:spPr>
            <a:xfrm>
              <a:off x="6548" y="928"/>
              <a:ext cx="34690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15</a:t>
              </a:r>
            </a:p>
          </p:txBody>
        </p:sp>
      </p:grpSp>
      <p:sp>
        <p:nvSpPr>
          <p:cNvPr id="1784"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787" name="Group 5"/>
          <p:cNvGrpSpPr/>
          <p:nvPr/>
        </p:nvGrpSpPr>
        <p:grpSpPr>
          <a:xfrm>
            <a:off x="4170123" y="838996"/>
            <a:ext cx="243843" cy="243843"/>
            <a:chOff x="0" y="0"/>
            <a:chExt cx="243841" cy="243841"/>
          </a:xfrm>
        </p:grpSpPr>
        <p:sp>
          <p:nvSpPr>
            <p:cNvPr id="1785"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786"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788"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89"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90"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791"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792"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793"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794"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8" name="Straight Connector 23"/>
          <p:cNvSpPr/>
          <p:nvPr/>
        </p:nvSpPr>
        <p:spPr>
          <a:xfrm flipH="1">
            <a:off x="535676" y="3143686"/>
            <a:ext cx="3" cy="3132208"/>
          </a:xfrm>
          <a:prstGeom prst="line">
            <a:avLst/>
          </a:prstGeom>
          <a:ln w="63500">
            <a:solidFill>
              <a:srgbClr val="BD392F"/>
            </a:solidFill>
            <a:miter/>
          </a:ln>
        </p:spPr>
        <p:txBody>
          <a:bodyPr lIns="45718" tIns="45718" rIns="45718" bIns="45718"/>
          <a:lstStyle/>
          <a:p>
            <a:pPr/>
          </a:p>
        </p:txBody>
      </p:sp>
      <p:sp>
        <p:nvSpPr>
          <p:cNvPr id="1799" name="TextBox 27"/>
          <p:cNvSpPr txBox="1"/>
          <p:nvPr/>
        </p:nvSpPr>
        <p:spPr>
          <a:xfrm>
            <a:off x="854448" y="1481844"/>
            <a:ext cx="17621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What is automation</a:t>
            </a:r>
          </a:p>
        </p:txBody>
      </p:sp>
      <p:sp>
        <p:nvSpPr>
          <p:cNvPr id="1800" name="TextBox 29"/>
          <p:cNvSpPr txBox="1"/>
          <p:nvPr/>
        </p:nvSpPr>
        <p:spPr>
          <a:xfrm>
            <a:off x="848248" y="3282186"/>
            <a:ext cx="176212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Disadvantages</a:t>
            </a:r>
          </a:p>
        </p:txBody>
      </p:sp>
      <p:sp>
        <p:nvSpPr>
          <p:cNvPr id="1801" name="Straight Connector 26"/>
          <p:cNvSpPr/>
          <p:nvPr/>
        </p:nvSpPr>
        <p:spPr>
          <a:xfrm flipH="1">
            <a:off x="535677" y="2028886"/>
            <a:ext cx="1" cy="1388254"/>
          </a:xfrm>
          <a:prstGeom prst="line">
            <a:avLst/>
          </a:prstGeom>
          <a:ln w="63500">
            <a:solidFill>
              <a:srgbClr val="BFBFBF"/>
            </a:solidFill>
            <a:miter/>
          </a:ln>
        </p:spPr>
        <p:txBody>
          <a:bodyPr lIns="45718" tIns="45718" rIns="45718" bIns="45718"/>
          <a:lstStyle/>
          <a:p>
            <a:pPr/>
          </a:p>
        </p:txBody>
      </p:sp>
      <p:grpSp>
        <p:nvGrpSpPr>
          <p:cNvPr id="1804" name="Rounded Rectangle 48"/>
          <p:cNvGrpSpPr/>
          <p:nvPr/>
        </p:nvGrpSpPr>
        <p:grpSpPr>
          <a:xfrm>
            <a:off x="133516" y="2234429"/>
            <a:ext cx="804325" cy="804300"/>
            <a:chOff x="0" y="0"/>
            <a:chExt cx="804323" cy="804298"/>
          </a:xfrm>
        </p:grpSpPr>
        <p:sp>
          <p:nvSpPr>
            <p:cNvPr id="1802" name="Rectangle aux angles arrondis"/>
            <p:cNvSpPr/>
            <p:nvPr/>
          </p:nvSpPr>
          <p:spPr>
            <a:xfrm rot="2707617">
              <a:off x="119796" y="115779"/>
              <a:ext cx="564731" cy="572740"/>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03" name="02"/>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805" name="TextBox 41"/>
          <p:cNvSpPr txBox="1"/>
          <p:nvPr/>
        </p:nvSpPr>
        <p:spPr>
          <a:xfrm>
            <a:off x="848248" y="2436671"/>
            <a:ext cx="2152104"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Advantages</a:t>
            </a:r>
          </a:p>
        </p:txBody>
      </p:sp>
      <p:sp>
        <p:nvSpPr>
          <p:cNvPr id="1806"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809" name="Rounded Rectangle 39"/>
          <p:cNvGrpSpPr/>
          <p:nvPr/>
        </p:nvGrpSpPr>
        <p:grpSpPr>
          <a:xfrm>
            <a:off x="148687" y="1325171"/>
            <a:ext cx="804326" cy="804301"/>
            <a:chOff x="0" y="0"/>
            <a:chExt cx="804324" cy="804299"/>
          </a:xfrm>
        </p:grpSpPr>
        <p:sp>
          <p:nvSpPr>
            <p:cNvPr id="1807"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08"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812" name="Rounded Rectangle 46"/>
          <p:cNvGrpSpPr/>
          <p:nvPr/>
        </p:nvGrpSpPr>
        <p:grpSpPr>
          <a:xfrm>
            <a:off x="133516" y="3074437"/>
            <a:ext cx="804325" cy="804300"/>
            <a:chOff x="0" y="0"/>
            <a:chExt cx="804323" cy="804298"/>
          </a:xfrm>
        </p:grpSpPr>
        <p:sp>
          <p:nvSpPr>
            <p:cNvPr id="1810" name="Rectangle aux angles arrondis"/>
            <p:cNvSpPr/>
            <p:nvPr/>
          </p:nvSpPr>
          <p:spPr>
            <a:xfrm rot="2707617">
              <a:off x="119796" y="115779"/>
              <a:ext cx="564731" cy="572740"/>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11" name="03"/>
            <p:cNvSpPr txBox="1"/>
            <p:nvPr/>
          </p:nvSpPr>
          <p:spPr>
            <a:xfrm rot="2707617">
              <a:off x="147365"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grpSp>
        <p:nvGrpSpPr>
          <p:cNvPr id="1815" name="Organigramme : Connecteur 48"/>
          <p:cNvGrpSpPr/>
          <p:nvPr/>
        </p:nvGrpSpPr>
        <p:grpSpPr>
          <a:xfrm>
            <a:off x="11529390" y="6251711"/>
            <a:ext cx="360003" cy="360003"/>
            <a:chOff x="0" y="0"/>
            <a:chExt cx="360002" cy="360002"/>
          </a:xfrm>
        </p:grpSpPr>
        <p:sp>
          <p:nvSpPr>
            <p:cNvPr id="1813"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14" name="13"/>
            <p:cNvSpPr txBox="1"/>
            <p:nvPr/>
          </p:nvSpPr>
          <p:spPr>
            <a:xfrm>
              <a:off x="6548" y="928"/>
              <a:ext cx="34690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16</a:t>
              </a:r>
            </a:p>
          </p:txBody>
        </p:sp>
      </p:grpSp>
      <p:sp>
        <p:nvSpPr>
          <p:cNvPr id="1816" name="Jobs already suffering :…"/>
          <p:cNvSpPr txBox="1"/>
          <p:nvPr/>
        </p:nvSpPr>
        <p:spPr>
          <a:xfrm>
            <a:off x="2330131" y="1158572"/>
            <a:ext cx="9379261" cy="4892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Jobs already suffering :</a:t>
            </a:r>
          </a:p>
          <a:p>
            <a:pPr lvl="2" indent="457200">
              <a:defRPr sz="2500">
                <a:solidFill>
                  <a:srgbClr val="595959"/>
                </a:solidFill>
                <a:latin typeface="+mn-lt"/>
                <a:ea typeface="+mn-ea"/>
                <a:cs typeface="+mn-cs"/>
                <a:sym typeface="Calibri"/>
              </a:defRPr>
            </a:pPr>
            <a:r>
              <a:t>Mail Career, New reporter, Factory Worker, Telemarketer, Bank Teller, Inventory and Warehouse Worker</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Jobs at risk:</a:t>
            </a:r>
          </a:p>
          <a:p>
            <a:pPr lvl="2" indent="457200">
              <a:defRPr sz="2500">
                <a:solidFill>
                  <a:srgbClr val="595959"/>
                </a:solidFill>
                <a:latin typeface="+mn-lt"/>
                <a:ea typeface="+mn-ea"/>
                <a:cs typeface="+mn-cs"/>
                <a:sym typeface="Calibri"/>
              </a:defRPr>
            </a:pPr>
            <a:r>
              <a:t>Cashier, Loan Officer, Insurance Rep, Accountant, Driver, Food services Worker, Journalist, Security Guard, Delivery Personnel, Postal Worker, Paralegal, Financial Analyst, Clerk</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Jobs safe for now :</a:t>
            </a:r>
          </a:p>
          <a:p>
            <a:pPr lvl="2" indent="457200">
              <a:defRPr sz="2500">
                <a:solidFill>
                  <a:srgbClr val="595959"/>
                </a:solidFill>
                <a:latin typeface="+mn-lt"/>
                <a:ea typeface="+mn-ea"/>
                <a:cs typeface="+mn-cs"/>
                <a:sym typeface="Calibri"/>
              </a:defRPr>
            </a:pPr>
            <a:r>
              <a:t>Social worker, Therapist, Doctor, Dentist, Police Officer, Teacher, Robotics Engineer, Software Engineer, Clergy</a:t>
            </a:r>
          </a:p>
        </p:txBody>
      </p:sp>
      <p:sp>
        <p:nvSpPr>
          <p:cNvPr id="1817"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820" name="Group 5"/>
          <p:cNvGrpSpPr/>
          <p:nvPr/>
        </p:nvGrpSpPr>
        <p:grpSpPr>
          <a:xfrm>
            <a:off x="4170123" y="838996"/>
            <a:ext cx="243843" cy="243843"/>
            <a:chOff x="0" y="0"/>
            <a:chExt cx="243841" cy="243841"/>
          </a:xfrm>
        </p:grpSpPr>
        <p:sp>
          <p:nvSpPr>
            <p:cNvPr id="1818"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819"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821"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22"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23"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824"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825"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826"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27"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C200"/>
        </a:solidFill>
      </p:bgPr>
    </p:bg>
    <p:spTree>
      <p:nvGrpSpPr>
        <p:cNvPr id="1" name=""/>
        <p:cNvGrpSpPr/>
        <p:nvPr/>
      </p:nvGrpSpPr>
      <p:grpSpPr>
        <a:xfrm>
          <a:off x="0" y="0"/>
          <a:ext cx="0" cy="0"/>
          <a:chOff x="0" y="0"/>
          <a:chExt cx="0" cy="0"/>
        </a:xfrm>
      </p:grpSpPr>
      <p:sp>
        <p:nvSpPr>
          <p:cNvPr id="1829" name="TextBox 6"/>
          <p:cNvSpPr txBox="1"/>
          <p:nvPr/>
        </p:nvSpPr>
        <p:spPr>
          <a:xfrm>
            <a:off x="267978" y="2954085"/>
            <a:ext cx="7555222"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1371600">
              <a:defRPr sz="7200">
                <a:solidFill>
                  <a:srgbClr val="FFFFFF"/>
                </a:solidFill>
                <a:latin typeface="+mn-lt"/>
                <a:ea typeface="+mn-ea"/>
                <a:cs typeface="+mn-cs"/>
                <a:sym typeface="Calibri"/>
              </a:defRPr>
            </a:lvl1pPr>
          </a:lstStyle>
          <a:p>
            <a:pPr/>
            <a:r>
              <a:t>Technology creates new jobs</a:t>
            </a:r>
          </a:p>
        </p:txBody>
      </p:sp>
      <p:grpSp>
        <p:nvGrpSpPr>
          <p:cNvPr id="1832" name="Organigramme : Connecteur 48"/>
          <p:cNvGrpSpPr/>
          <p:nvPr/>
        </p:nvGrpSpPr>
        <p:grpSpPr>
          <a:xfrm>
            <a:off x="11529390" y="6251711"/>
            <a:ext cx="360003" cy="360003"/>
            <a:chOff x="0" y="0"/>
            <a:chExt cx="360002" cy="360002"/>
          </a:xfrm>
        </p:grpSpPr>
        <p:sp>
          <p:nvSpPr>
            <p:cNvPr id="1830"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31" name="14"/>
            <p:cNvSpPr txBox="1"/>
            <p:nvPr/>
          </p:nvSpPr>
          <p:spPr>
            <a:xfrm>
              <a:off x="6548" y="928"/>
              <a:ext cx="34690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17</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829"/>
                                        </p:tgtEl>
                                        <p:attrNameLst>
                                          <p:attrName>style.visibility</p:attrName>
                                        </p:attrNameLst>
                                      </p:cBhvr>
                                      <p:to>
                                        <p:strVal val="visible"/>
                                      </p:to>
                                    </p:set>
                                    <p:anim calcmode="lin" valueType="num">
                                      <p:cBhvr>
                                        <p:cTn id="7" dur="1000" fill="hold"/>
                                        <p:tgtEl>
                                          <p:spTgt spid="1829"/>
                                        </p:tgtEl>
                                        <p:attrNameLst>
                                          <p:attrName>ppt_x</p:attrName>
                                        </p:attrNameLst>
                                      </p:cBhvr>
                                      <p:tavLst>
                                        <p:tav tm="0">
                                          <p:val>
                                            <p:strVal val="#ppt_x"/>
                                          </p:val>
                                        </p:tav>
                                        <p:tav tm="100000">
                                          <p:val>
                                            <p:strVal val="#ppt_x"/>
                                          </p:val>
                                        </p:tav>
                                      </p:tavLst>
                                    </p:anim>
                                    <p:anim calcmode="lin" valueType="num">
                                      <p:cBhvr>
                                        <p:cTn id="8" dur="1000" fill="hold"/>
                                        <p:tgtEl>
                                          <p:spTgt spid="18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4" name="Straight Connector 23"/>
          <p:cNvSpPr/>
          <p:nvPr/>
        </p:nvSpPr>
        <p:spPr>
          <a:xfrm flipH="1">
            <a:off x="535678" y="2436670"/>
            <a:ext cx="1" cy="4011503"/>
          </a:xfrm>
          <a:prstGeom prst="line">
            <a:avLst/>
          </a:prstGeom>
          <a:ln w="63500">
            <a:solidFill>
              <a:srgbClr val="BD392F"/>
            </a:solidFill>
            <a:miter/>
          </a:ln>
        </p:spPr>
        <p:txBody>
          <a:bodyPr lIns="45718" tIns="45718" rIns="45718" bIns="45718"/>
          <a:lstStyle/>
          <a:p>
            <a:pPr/>
          </a:p>
        </p:txBody>
      </p:sp>
      <p:sp>
        <p:nvSpPr>
          <p:cNvPr id="1835"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D392F"/>
                </a:solidFill>
                <a:latin typeface="Tw Cen MT"/>
                <a:ea typeface="Tw Cen MT"/>
                <a:cs typeface="Tw Cen MT"/>
                <a:sym typeface="Tw Cen MT"/>
              </a:defRPr>
            </a:lvl1pPr>
          </a:lstStyle>
          <a:p>
            <a:pPr/>
            <a:r>
              <a:t> New jobs</a:t>
            </a:r>
          </a:p>
        </p:txBody>
      </p:sp>
      <p:sp>
        <p:nvSpPr>
          <p:cNvPr id="1836" name="TextBox 29"/>
          <p:cNvSpPr txBox="1"/>
          <p:nvPr/>
        </p:nvSpPr>
        <p:spPr>
          <a:xfrm>
            <a:off x="848248" y="3282186"/>
            <a:ext cx="1694927"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Other advantages</a:t>
            </a:r>
          </a:p>
        </p:txBody>
      </p:sp>
      <p:sp>
        <p:nvSpPr>
          <p:cNvPr id="1837" name="Straight Connector 26"/>
          <p:cNvSpPr/>
          <p:nvPr/>
        </p:nvSpPr>
        <p:spPr>
          <a:xfrm flipH="1">
            <a:off x="535677" y="3647945"/>
            <a:ext cx="3" cy="2800227"/>
          </a:xfrm>
          <a:prstGeom prst="line">
            <a:avLst/>
          </a:prstGeom>
          <a:ln w="63500">
            <a:solidFill>
              <a:srgbClr val="BFBFBF"/>
            </a:solidFill>
            <a:miter/>
          </a:ln>
        </p:spPr>
        <p:txBody>
          <a:bodyPr lIns="45718" tIns="45718" rIns="45718" bIns="45718"/>
          <a:lstStyle/>
          <a:p>
            <a:pPr/>
          </a:p>
        </p:txBody>
      </p:sp>
      <p:grpSp>
        <p:nvGrpSpPr>
          <p:cNvPr id="1840" name="Rounded Rectangle 48"/>
          <p:cNvGrpSpPr/>
          <p:nvPr/>
        </p:nvGrpSpPr>
        <p:grpSpPr>
          <a:xfrm>
            <a:off x="143675" y="3125786"/>
            <a:ext cx="804326" cy="804300"/>
            <a:chOff x="0" y="0"/>
            <a:chExt cx="804324" cy="804299"/>
          </a:xfrm>
        </p:grpSpPr>
        <p:sp>
          <p:nvSpPr>
            <p:cNvPr id="1838"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39"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841" name="TextBox 41"/>
          <p:cNvSpPr txBox="1"/>
          <p:nvPr/>
        </p:nvSpPr>
        <p:spPr>
          <a:xfrm>
            <a:off x="848248" y="2436671"/>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Risen sectors</a:t>
            </a:r>
          </a:p>
        </p:txBody>
      </p:sp>
      <p:sp>
        <p:nvSpPr>
          <p:cNvPr id="1842" name="Straight Connector 34"/>
          <p:cNvSpPr/>
          <p:nvPr/>
        </p:nvSpPr>
        <p:spPr>
          <a:xfrm flipH="1">
            <a:off x="535678" y="1731410"/>
            <a:ext cx="1" cy="796121"/>
          </a:xfrm>
          <a:prstGeom prst="line">
            <a:avLst/>
          </a:prstGeom>
          <a:ln w="63500">
            <a:solidFill>
              <a:srgbClr val="BD392F"/>
            </a:solidFill>
            <a:miter/>
          </a:ln>
        </p:spPr>
        <p:txBody>
          <a:bodyPr lIns="45718" tIns="45718" rIns="45718" bIns="45718"/>
          <a:lstStyle/>
          <a:p>
            <a:pPr/>
          </a:p>
        </p:txBody>
      </p:sp>
      <p:grpSp>
        <p:nvGrpSpPr>
          <p:cNvPr id="1845" name="Rounded Rectangle 39"/>
          <p:cNvGrpSpPr/>
          <p:nvPr/>
        </p:nvGrpSpPr>
        <p:grpSpPr>
          <a:xfrm>
            <a:off x="148687" y="1325171"/>
            <a:ext cx="804326" cy="804301"/>
            <a:chOff x="0" y="0"/>
            <a:chExt cx="804324" cy="804299"/>
          </a:xfrm>
        </p:grpSpPr>
        <p:sp>
          <p:nvSpPr>
            <p:cNvPr id="1843"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44"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848" name="Rounded Rectangle 46"/>
          <p:cNvGrpSpPr/>
          <p:nvPr/>
        </p:nvGrpSpPr>
        <p:grpSpPr>
          <a:xfrm>
            <a:off x="143675" y="2247250"/>
            <a:ext cx="804326" cy="804301"/>
            <a:chOff x="0" y="0"/>
            <a:chExt cx="804324" cy="804299"/>
          </a:xfrm>
        </p:grpSpPr>
        <p:sp>
          <p:nvSpPr>
            <p:cNvPr id="1846"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47"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grpSp>
        <p:nvGrpSpPr>
          <p:cNvPr id="1851" name="Organigramme : Connecteur 48"/>
          <p:cNvGrpSpPr/>
          <p:nvPr/>
        </p:nvGrpSpPr>
        <p:grpSpPr>
          <a:xfrm>
            <a:off x="11529390" y="6251711"/>
            <a:ext cx="360003" cy="360003"/>
            <a:chOff x="0" y="0"/>
            <a:chExt cx="360002" cy="360002"/>
          </a:xfrm>
        </p:grpSpPr>
        <p:sp>
          <p:nvSpPr>
            <p:cNvPr id="1849"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50" name="16"/>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18</a:t>
              </a:r>
            </a:p>
          </p:txBody>
        </p:sp>
      </p:grpSp>
      <p:sp>
        <p:nvSpPr>
          <p:cNvPr id="1852" name="Technology creating new work :…"/>
          <p:cNvSpPr txBox="1"/>
          <p:nvPr/>
        </p:nvSpPr>
        <p:spPr>
          <a:xfrm>
            <a:off x="2546386" y="1730992"/>
            <a:ext cx="9379261" cy="4980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80000"/>
              <a:buFont typeface="Trebuchet MS"/>
              <a:buChar char="➡"/>
              <a:defRPr sz="3000">
                <a:solidFill>
                  <a:srgbClr val="595959"/>
                </a:solidFill>
                <a:latin typeface="+mn-lt"/>
                <a:ea typeface="+mn-ea"/>
                <a:cs typeface="+mn-cs"/>
                <a:sym typeface="Calibri"/>
              </a:defRPr>
            </a:pPr>
            <a:r>
              <a:t> Replace some old jobs in industries</a:t>
            </a:r>
          </a:p>
          <a:p>
            <a:pPr>
              <a:defRPr sz="3000">
                <a:solidFill>
                  <a:srgbClr val="595959"/>
                </a:solidFill>
                <a:latin typeface="+mn-lt"/>
                <a:ea typeface="+mn-ea"/>
                <a:cs typeface="+mn-cs"/>
                <a:sym typeface="Calibri"/>
              </a:defRPr>
            </a:pPr>
          </a:p>
          <a:p>
            <a:pPr marL="228600" indent="-228600">
              <a:buSzPct val="80000"/>
              <a:buFont typeface="Trebuchet MS"/>
              <a:buChar char="➡"/>
              <a:defRPr sz="3000">
                <a:solidFill>
                  <a:srgbClr val="595959"/>
                </a:solidFill>
                <a:latin typeface="+mn-lt"/>
                <a:ea typeface="+mn-ea"/>
                <a:cs typeface="+mn-cs"/>
                <a:sym typeface="Calibri"/>
              </a:defRPr>
            </a:pPr>
            <a:r>
              <a:t>25% create in 25 years in US where type that didn’t exist before</a:t>
            </a:r>
          </a:p>
          <a:p>
            <a:pPr>
              <a:defRPr sz="3000">
                <a:solidFill>
                  <a:srgbClr val="595959"/>
                </a:solidFill>
                <a:latin typeface="+mn-lt"/>
                <a:ea typeface="+mn-ea"/>
                <a:cs typeface="+mn-cs"/>
                <a:sym typeface="Calibri"/>
              </a:defRPr>
            </a:pPr>
          </a:p>
          <a:p>
            <a:pPr marL="228600" indent="-228600">
              <a:buSzPct val="80000"/>
              <a:buFont typeface="Trebuchet MS"/>
              <a:buChar char="➡"/>
              <a:defRPr sz="3000">
                <a:solidFill>
                  <a:srgbClr val="595959"/>
                </a:solidFill>
                <a:latin typeface="+mn-lt"/>
                <a:ea typeface="+mn-ea"/>
                <a:cs typeface="+mn-cs"/>
                <a:sym typeface="Calibri"/>
              </a:defRPr>
            </a:pPr>
            <a:r>
              <a:t> New jobs : IT development, hardware manufacturing, app creation, IT systems management…</a:t>
            </a:r>
          </a:p>
          <a:p>
            <a:pPr marL="228600" indent="-228600">
              <a:buSzPct val="80000"/>
              <a:buFont typeface="Trebuchet MS"/>
              <a:buChar char="➡"/>
              <a:defRPr sz="3000">
                <a:solidFill>
                  <a:srgbClr val="595959"/>
                </a:solidFill>
                <a:latin typeface="+mn-lt"/>
                <a:ea typeface="+mn-ea"/>
                <a:cs typeface="+mn-cs"/>
                <a:sym typeface="Calibri"/>
              </a:defRPr>
            </a:pPr>
          </a:p>
          <a:p>
            <a:pPr marL="365758" indent="-228600">
              <a:buSzPct val="80000"/>
              <a:buFont typeface="Trebuchet MS"/>
              <a:buChar char="➡"/>
              <a:defRPr sz="3000">
                <a:solidFill>
                  <a:srgbClr val="595959"/>
                </a:solidFill>
                <a:latin typeface="+mn-lt"/>
                <a:ea typeface="+mn-ea"/>
                <a:cs typeface="+mn-cs"/>
                <a:sym typeface="Calibri"/>
              </a:defRPr>
            </a:pPr>
            <a:r>
              <a:t>Technology = « Job creating machine »</a:t>
            </a:r>
          </a:p>
        </p:txBody>
      </p:sp>
      <p:sp>
        <p:nvSpPr>
          <p:cNvPr id="1853"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1854"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55"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856"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857"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858"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59"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860"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863" name="Group 5"/>
          <p:cNvGrpSpPr/>
          <p:nvPr/>
        </p:nvGrpSpPr>
        <p:grpSpPr>
          <a:xfrm>
            <a:off x="7554576" y="838335"/>
            <a:ext cx="243843" cy="243843"/>
            <a:chOff x="0" y="0"/>
            <a:chExt cx="243841" cy="243841"/>
          </a:xfrm>
        </p:grpSpPr>
        <p:sp>
          <p:nvSpPr>
            <p:cNvPr id="1861"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862"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7" name="Straight Connector 23"/>
          <p:cNvSpPr/>
          <p:nvPr/>
        </p:nvSpPr>
        <p:spPr>
          <a:xfrm flipH="1">
            <a:off x="535678" y="2436670"/>
            <a:ext cx="1" cy="4011503"/>
          </a:xfrm>
          <a:prstGeom prst="line">
            <a:avLst/>
          </a:prstGeom>
          <a:ln w="63500">
            <a:solidFill>
              <a:srgbClr val="BD392F"/>
            </a:solidFill>
            <a:miter/>
          </a:ln>
        </p:spPr>
        <p:txBody>
          <a:bodyPr lIns="45718" tIns="45718" rIns="45718" bIns="45718"/>
          <a:lstStyle/>
          <a:p>
            <a:pPr/>
          </a:p>
        </p:txBody>
      </p:sp>
      <p:sp>
        <p:nvSpPr>
          <p:cNvPr id="1868"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New jobs</a:t>
            </a:r>
          </a:p>
        </p:txBody>
      </p:sp>
      <p:sp>
        <p:nvSpPr>
          <p:cNvPr id="1869"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Stats</a:t>
            </a:r>
          </a:p>
        </p:txBody>
      </p:sp>
      <p:sp>
        <p:nvSpPr>
          <p:cNvPr id="1870" name="Straight Connector 26"/>
          <p:cNvSpPr/>
          <p:nvPr/>
        </p:nvSpPr>
        <p:spPr>
          <a:xfrm flipH="1">
            <a:off x="535677" y="3647945"/>
            <a:ext cx="3" cy="2800227"/>
          </a:xfrm>
          <a:prstGeom prst="line">
            <a:avLst/>
          </a:prstGeom>
          <a:ln w="63500">
            <a:solidFill>
              <a:srgbClr val="BFBFBF"/>
            </a:solidFill>
            <a:miter/>
          </a:ln>
        </p:spPr>
        <p:txBody>
          <a:bodyPr lIns="45718" tIns="45718" rIns="45718" bIns="45718"/>
          <a:lstStyle/>
          <a:p>
            <a:pPr/>
          </a:p>
        </p:txBody>
      </p:sp>
      <p:grpSp>
        <p:nvGrpSpPr>
          <p:cNvPr id="1873" name="Rounded Rectangle 48"/>
          <p:cNvGrpSpPr/>
          <p:nvPr/>
        </p:nvGrpSpPr>
        <p:grpSpPr>
          <a:xfrm>
            <a:off x="143675" y="3125786"/>
            <a:ext cx="804326" cy="804300"/>
            <a:chOff x="0" y="0"/>
            <a:chExt cx="804324" cy="804299"/>
          </a:xfrm>
        </p:grpSpPr>
        <p:sp>
          <p:nvSpPr>
            <p:cNvPr id="1871"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72"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874" name="TextBox 41"/>
          <p:cNvSpPr txBox="1"/>
          <p:nvPr/>
        </p:nvSpPr>
        <p:spPr>
          <a:xfrm>
            <a:off x="848248" y="2436671"/>
            <a:ext cx="196159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D392F"/>
                </a:solidFill>
                <a:latin typeface="Tw Cen MT"/>
                <a:ea typeface="Tw Cen MT"/>
                <a:cs typeface="Tw Cen MT"/>
                <a:sym typeface="Tw Cen MT"/>
              </a:defRPr>
            </a:lvl1pPr>
          </a:lstStyle>
          <a:p>
            <a:pPr/>
            <a:r>
              <a:t> Risen sectors</a:t>
            </a:r>
          </a:p>
        </p:txBody>
      </p:sp>
      <p:sp>
        <p:nvSpPr>
          <p:cNvPr id="1875" name="Straight Connector 34"/>
          <p:cNvSpPr/>
          <p:nvPr/>
        </p:nvSpPr>
        <p:spPr>
          <a:xfrm flipH="1">
            <a:off x="535678" y="1731410"/>
            <a:ext cx="1" cy="796121"/>
          </a:xfrm>
          <a:prstGeom prst="line">
            <a:avLst/>
          </a:prstGeom>
          <a:ln w="63500">
            <a:solidFill>
              <a:srgbClr val="BFBFBF"/>
            </a:solidFill>
            <a:miter/>
          </a:ln>
        </p:spPr>
        <p:txBody>
          <a:bodyPr lIns="45718" tIns="45718" rIns="45718" bIns="45718"/>
          <a:lstStyle/>
          <a:p>
            <a:pPr/>
          </a:p>
        </p:txBody>
      </p:sp>
      <p:grpSp>
        <p:nvGrpSpPr>
          <p:cNvPr id="1878" name="Rounded Rectangle 39"/>
          <p:cNvGrpSpPr/>
          <p:nvPr/>
        </p:nvGrpSpPr>
        <p:grpSpPr>
          <a:xfrm>
            <a:off x="148687" y="1325171"/>
            <a:ext cx="804326" cy="804301"/>
            <a:chOff x="0" y="0"/>
            <a:chExt cx="804324" cy="804299"/>
          </a:xfrm>
        </p:grpSpPr>
        <p:sp>
          <p:nvSpPr>
            <p:cNvPr id="1876"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77"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881" name="Rounded Rectangle 46"/>
          <p:cNvGrpSpPr/>
          <p:nvPr/>
        </p:nvGrpSpPr>
        <p:grpSpPr>
          <a:xfrm>
            <a:off x="143675" y="2247250"/>
            <a:ext cx="804326" cy="804301"/>
            <a:chOff x="0" y="0"/>
            <a:chExt cx="804324" cy="804299"/>
          </a:xfrm>
        </p:grpSpPr>
        <p:sp>
          <p:nvSpPr>
            <p:cNvPr id="1879"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80"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grpSp>
        <p:nvGrpSpPr>
          <p:cNvPr id="1884" name="Organigramme : Connecteur 48"/>
          <p:cNvGrpSpPr/>
          <p:nvPr/>
        </p:nvGrpSpPr>
        <p:grpSpPr>
          <a:xfrm>
            <a:off x="11529390" y="6251711"/>
            <a:ext cx="360003" cy="360003"/>
            <a:chOff x="0" y="0"/>
            <a:chExt cx="360002" cy="360002"/>
          </a:xfrm>
        </p:grpSpPr>
        <p:sp>
          <p:nvSpPr>
            <p:cNvPr id="1882"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83" name="17"/>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19</a:t>
              </a:r>
            </a:p>
          </p:txBody>
        </p:sp>
      </p:grpSp>
      <p:sp>
        <p:nvSpPr>
          <p:cNvPr id="1885" name="‘Caring’ jobs have risen:…"/>
          <p:cNvSpPr txBox="1"/>
          <p:nvPr/>
        </p:nvSpPr>
        <p:spPr>
          <a:xfrm>
            <a:off x="2823994" y="1667072"/>
            <a:ext cx="9379261" cy="409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3000">
                <a:solidFill>
                  <a:srgbClr val="595959"/>
                </a:solidFill>
                <a:latin typeface="+mn-lt"/>
                <a:ea typeface="+mn-ea"/>
                <a:cs typeface="+mn-cs"/>
                <a:sym typeface="Calibri"/>
              </a:defRPr>
            </a:pPr>
            <a:r>
              <a:t>‘Caring’ jobs have risen:</a:t>
            </a:r>
          </a:p>
          <a:p>
            <a:pPr>
              <a:defRPr sz="3000">
                <a:solidFill>
                  <a:srgbClr val="595959"/>
                </a:solidFill>
                <a:latin typeface="+mn-lt"/>
                <a:ea typeface="+mn-ea"/>
                <a:cs typeface="+mn-cs"/>
                <a:sym typeface="Calibri"/>
              </a:defRPr>
            </a:pPr>
          </a:p>
          <a:p>
            <a:pPr marL="228600" indent="-228600">
              <a:buSzPct val="80000"/>
              <a:buFont typeface="Trebuchet MS"/>
              <a:buChar char="➡"/>
              <a:defRPr sz="3000">
                <a:solidFill>
                  <a:srgbClr val="595959"/>
                </a:solidFill>
                <a:latin typeface="+mn-lt"/>
                <a:ea typeface="+mn-ea"/>
                <a:cs typeface="+mn-cs"/>
                <a:sym typeface="Calibri"/>
              </a:defRPr>
            </a:pPr>
            <a:r>
              <a:t> Care, education, provision of services to others</a:t>
            </a: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r>
              <a:t>Raise of productivity and employment in knowledge-intensive sectors :</a:t>
            </a:r>
          </a:p>
          <a:p>
            <a:pPr>
              <a:defRPr sz="3000">
                <a:solidFill>
                  <a:srgbClr val="595959"/>
                </a:solidFill>
                <a:latin typeface="+mn-lt"/>
                <a:ea typeface="+mn-ea"/>
                <a:cs typeface="+mn-cs"/>
                <a:sym typeface="Calibri"/>
              </a:defRPr>
            </a:pPr>
          </a:p>
          <a:p>
            <a:pPr marL="228600" indent="-228600">
              <a:buSzPct val="80000"/>
              <a:buFont typeface="Trebuchet MS"/>
              <a:buChar char="➡"/>
              <a:defRPr sz="3000">
                <a:solidFill>
                  <a:srgbClr val="595959"/>
                </a:solidFill>
                <a:latin typeface="+mn-lt"/>
                <a:ea typeface="+mn-ea"/>
                <a:cs typeface="+mn-cs"/>
                <a:sym typeface="Calibri"/>
              </a:defRPr>
            </a:pPr>
            <a:r>
              <a:t> Medicine, education, professional services</a:t>
            </a:r>
          </a:p>
        </p:txBody>
      </p:sp>
      <p:sp>
        <p:nvSpPr>
          <p:cNvPr id="1886"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1887"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88"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889"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890"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891"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892"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893"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896" name="Group 5"/>
          <p:cNvGrpSpPr/>
          <p:nvPr/>
        </p:nvGrpSpPr>
        <p:grpSpPr>
          <a:xfrm>
            <a:off x="7554576" y="838335"/>
            <a:ext cx="243843" cy="243843"/>
            <a:chOff x="0" y="0"/>
            <a:chExt cx="243841" cy="243841"/>
          </a:xfrm>
        </p:grpSpPr>
        <p:sp>
          <p:nvSpPr>
            <p:cNvPr id="1894"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895"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1" name="Pentagon 3"/>
          <p:cNvSpPr/>
          <p:nvPr/>
        </p:nvSpPr>
        <p:spPr>
          <a:xfrm>
            <a:off x="-25379" y="244712"/>
            <a:ext cx="928470" cy="309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000" y="0"/>
                </a:lnTo>
                <a:lnTo>
                  <a:pt x="21600" y="10800"/>
                </a:lnTo>
                <a:lnTo>
                  <a:pt x="18000" y="21600"/>
                </a:lnTo>
                <a:lnTo>
                  <a:pt x="0" y="21600"/>
                </a:lnTo>
                <a:close/>
              </a:path>
            </a:pathLst>
          </a:cu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42" name="TextBox 10"/>
          <p:cNvSpPr txBox="1"/>
          <p:nvPr/>
        </p:nvSpPr>
        <p:spPr>
          <a:xfrm>
            <a:off x="1098050" y="-40607"/>
            <a:ext cx="5289456" cy="7822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900">
                <a:solidFill>
                  <a:srgbClr val="FFFFFF"/>
                </a:solidFill>
                <a:latin typeface="Arial"/>
                <a:ea typeface="Arial"/>
                <a:cs typeface="Arial"/>
                <a:sym typeface="Arial"/>
              </a:defRPr>
            </a:lvl1pPr>
          </a:lstStyle>
          <a:p>
            <a:pPr/>
            <a:r>
              <a:t>Summary</a:t>
            </a:r>
          </a:p>
        </p:txBody>
      </p:sp>
      <p:sp>
        <p:nvSpPr>
          <p:cNvPr id="1443" name="Straight Connector 5"/>
          <p:cNvSpPr/>
          <p:nvPr/>
        </p:nvSpPr>
        <p:spPr>
          <a:xfrm>
            <a:off x="5850813" y="1087772"/>
            <a:ext cx="19729" cy="4460971"/>
          </a:xfrm>
          <a:prstGeom prst="line">
            <a:avLst/>
          </a:prstGeom>
          <a:ln w="63500">
            <a:solidFill>
              <a:srgbClr val="FFFFFF"/>
            </a:solidFill>
          </a:ln>
        </p:spPr>
        <p:txBody>
          <a:bodyPr lIns="45718" tIns="45718" rIns="45718" bIns="45718"/>
          <a:lstStyle/>
          <a:p>
            <a:pPr/>
          </a:p>
        </p:txBody>
      </p:sp>
      <p:sp>
        <p:nvSpPr>
          <p:cNvPr id="1444" name="Oval 6"/>
          <p:cNvSpPr/>
          <p:nvPr/>
        </p:nvSpPr>
        <p:spPr>
          <a:xfrm rot="10800000">
            <a:off x="5720199" y="979861"/>
            <a:ext cx="281357" cy="309494"/>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p>
        </p:txBody>
      </p:sp>
      <p:sp>
        <p:nvSpPr>
          <p:cNvPr id="1445" name="Pentagon 7"/>
          <p:cNvSpPr/>
          <p:nvPr/>
        </p:nvSpPr>
        <p:spPr>
          <a:xfrm rot="10800000">
            <a:off x="5244003" y="975916"/>
            <a:ext cx="337627" cy="309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700" y="0"/>
                </a:lnTo>
                <a:lnTo>
                  <a:pt x="21600" y="10800"/>
                </a:lnTo>
                <a:lnTo>
                  <a:pt x="11700" y="21600"/>
                </a:lnTo>
                <a:lnTo>
                  <a:pt x="0" y="21600"/>
                </a:lnTo>
                <a:close/>
              </a:path>
            </a:pathLst>
          </a:custGeom>
          <a:solidFill>
            <a:schemeClr val="accent4"/>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p>
        </p:txBody>
      </p:sp>
      <p:sp>
        <p:nvSpPr>
          <p:cNvPr id="1446" name="TextBox 19"/>
          <p:cNvSpPr txBox="1"/>
          <p:nvPr/>
        </p:nvSpPr>
        <p:spPr>
          <a:xfrm>
            <a:off x="3389012" y="899826"/>
            <a:ext cx="1655649" cy="434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solidFill>
                  <a:schemeClr val="accent4"/>
                </a:solidFill>
                <a:latin typeface="Tw Cen MT"/>
                <a:ea typeface="Tw Cen MT"/>
                <a:cs typeface="Tw Cen MT"/>
                <a:sym typeface="Tw Cen MT"/>
              </a:defRPr>
            </a:lvl1pPr>
          </a:lstStyle>
          <a:p>
            <a:pPr/>
            <a:r>
              <a:t>Introduction</a:t>
            </a:r>
          </a:p>
        </p:txBody>
      </p:sp>
      <p:sp>
        <p:nvSpPr>
          <p:cNvPr id="1447" name="Oval 15"/>
          <p:cNvSpPr/>
          <p:nvPr/>
        </p:nvSpPr>
        <p:spPr>
          <a:xfrm rot="10800000">
            <a:off x="5720199" y="2467136"/>
            <a:ext cx="281357" cy="309493"/>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p>
        </p:txBody>
      </p:sp>
      <p:sp>
        <p:nvSpPr>
          <p:cNvPr id="1448" name="Pentagon 16"/>
          <p:cNvSpPr/>
          <p:nvPr/>
        </p:nvSpPr>
        <p:spPr>
          <a:xfrm>
            <a:off x="6122504" y="2464505"/>
            <a:ext cx="337627" cy="309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700" y="0"/>
                </a:lnTo>
                <a:lnTo>
                  <a:pt x="21600" y="10800"/>
                </a:lnTo>
                <a:lnTo>
                  <a:pt x="11700" y="21600"/>
                </a:lnTo>
                <a:lnTo>
                  <a:pt x="0" y="21600"/>
                </a:lnTo>
                <a:close/>
              </a:path>
            </a:pathLst>
          </a:custGeom>
          <a:solidFill>
            <a:srgbClr val="85B4D9"/>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49" name="TextBox 32"/>
          <p:cNvSpPr txBox="1"/>
          <p:nvPr/>
        </p:nvSpPr>
        <p:spPr>
          <a:xfrm>
            <a:off x="6676694" y="2184910"/>
            <a:ext cx="3106679" cy="434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solidFill>
                  <a:srgbClr val="85B4D9"/>
                </a:solidFill>
                <a:latin typeface="Tw Cen MT"/>
                <a:ea typeface="Tw Cen MT"/>
                <a:cs typeface="Tw Cen MT"/>
                <a:sym typeface="Tw Cen MT"/>
              </a:defRPr>
            </a:lvl1pPr>
          </a:lstStyle>
          <a:p>
            <a:pPr/>
            <a:r>
              <a:t>Technology destroys jobs</a:t>
            </a:r>
          </a:p>
        </p:txBody>
      </p:sp>
      <p:sp>
        <p:nvSpPr>
          <p:cNvPr id="1450" name="Oval 21"/>
          <p:cNvSpPr/>
          <p:nvPr/>
        </p:nvSpPr>
        <p:spPr>
          <a:xfrm>
            <a:off x="5729863" y="3954409"/>
            <a:ext cx="281357" cy="309493"/>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p>
        </p:txBody>
      </p:sp>
      <p:sp>
        <p:nvSpPr>
          <p:cNvPr id="1451" name="Pentagon 23"/>
          <p:cNvSpPr/>
          <p:nvPr/>
        </p:nvSpPr>
        <p:spPr>
          <a:xfrm rot="10800000">
            <a:off x="5244003" y="3954410"/>
            <a:ext cx="337627" cy="309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700" y="0"/>
                </a:lnTo>
                <a:lnTo>
                  <a:pt x="21600" y="10800"/>
                </a:lnTo>
                <a:lnTo>
                  <a:pt x="11700" y="21600"/>
                </a:lnTo>
                <a:lnTo>
                  <a:pt x="0" y="21600"/>
                </a:lnTo>
                <a:close/>
              </a:path>
            </a:pathLst>
          </a:custGeom>
          <a:solidFill>
            <a:srgbClr val="5BFF6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52" name="TextBox 35"/>
          <p:cNvSpPr txBox="1"/>
          <p:nvPr/>
        </p:nvSpPr>
        <p:spPr>
          <a:xfrm>
            <a:off x="3535402" y="3720535"/>
            <a:ext cx="1560369" cy="777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solidFill>
                  <a:srgbClr val="5BFF6F"/>
                </a:solidFill>
                <a:latin typeface="Tw Cen MT"/>
                <a:ea typeface="Tw Cen MT"/>
                <a:cs typeface="Tw Cen MT"/>
                <a:sym typeface="Tw Cen MT"/>
              </a:defRPr>
            </a:lvl1pPr>
          </a:lstStyle>
          <a:p>
            <a:pPr/>
            <a:r>
              <a:t>Technology creates jobs</a:t>
            </a:r>
          </a:p>
        </p:txBody>
      </p:sp>
      <p:sp>
        <p:nvSpPr>
          <p:cNvPr id="1453" name="Oval 25"/>
          <p:cNvSpPr/>
          <p:nvPr/>
        </p:nvSpPr>
        <p:spPr>
          <a:xfrm>
            <a:off x="3866291" y="627198"/>
            <a:ext cx="125507" cy="114479"/>
          </a:xfrm>
          <a:prstGeom prst="ellipse">
            <a:avLst/>
          </a:prstGeom>
          <a:solidFill>
            <a:srgbClr val="76717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54" name="Straight Connector 48"/>
          <p:cNvSpPr/>
          <p:nvPr/>
        </p:nvSpPr>
        <p:spPr>
          <a:xfrm>
            <a:off x="-3710" y="684436"/>
            <a:ext cx="3964805" cy="1"/>
          </a:xfrm>
          <a:prstGeom prst="line">
            <a:avLst/>
          </a:prstGeom>
          <a:ln w="31750">
            <a:solidFill>
              <a:srgbClr val="767171"/>
            </a:solidFill>
          </a:ln>
        </p:spPr>
        <p:txBody>
          <a:bodyPr lIns="45718" tIns="45718" rIns="45718" bIns="45718"/>
          <a:lstStyle/>
          <a:p>
            <a:pPr/>
          </a:p>
        </p:txBody>
      </p:sp>
      <p:sp>
        <p:nvSpPr>
          <p:cNvPr id="1455" name="Pentagon 46"/>
          <p:cNvSpPr/>
          <p:nvPr/>
        </p:nvSpPr>
        <p:spPr>
          <a:xfrm flipH="1" rot="10800000">
            <a:off x="6132169" y="5441686"/>
            <a:ext cx="337627" cy="309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700" y="0"/>
                </a:lnTo>
                <a:lnTo>
                  <a:pt x="21600" y="10800"/>
                </a:lnTo>
                <a:lnTo>
                  <a:pt x="11700" y="21600"/>
                </a:lnTo>
                <a:lnTo>
                  <a:pt x="0" y="21600"/>
                </a:lnTo>
                <a:close/>
              </a:path>
            </a:pathLst>
          </a:custGeom>
          <a:solidFill>
            <a:srgbClr val="5CFAFE"/>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456" name="Oval 26"/>
          <p:cNvSpPr/>
          <p:nvPr/>
        </p:nvSpPr>
        <p:spPr>
          <a:xfrm rot="10800000">
            <a:off x="5729863" y="5441683"/>
            <a:ext cx="281357" cy="309493"/>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p>
        </p:txBody>
      </p:sp>
      <p:sp>
        <p:nvSpPr>
          <p:cNvPr id="1457" name="TextBox 32"/>
          <p:cNvSpPr txBox="1"/>
          <p:nvPr/>
        </p:nvSpPr>
        <p:spPr>
          <a:xfrm>
            <a:off x="6676694" y="5331571"/>
            <a:ext cx="1849005" cy="434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400">
                <a:solidFill>
                  <a:srgbClr val="5CFAFE"/>
                </a:solidFill>
                <a:latin typeface="Tw Cen MT"/>
                <a:ea typeface="Tw Cen MT"/>
                <a:cs typeface="Tw Cen MT"/>
                <a:sym typeface="Tw Cen MT"/>
              </a:defRPr>
            </a:lvl1pPr>
          </a:lstStyle>
          <a:p>
            <a:pPr/>
            <a:r>
              <a:t>Conclusion</a:t>
            </a:r>
          </a:p>
        </p:txBody>
      </p:sp>
      <p:grpSp>
        <p:nvGrpSpPr>
          <p:cNvPr id="1460" name="Organigramme : Connecteur 25"/>
          <p:cNvGrpSpPr/>
          <p:nvPr/>
        </p:nvGrpSpPr>
        <p:grpSpPr>
          <a:xfrm>
            <a:off x="11529390" y="6251711"/>
            <a:ext cx="360003" cy="360003"/>
            <a:chOff x="0" y="0"/>
            <a:chExt cx="360002" cy="360002"/>
          </a:xfrm>
        </p:grpSpPr>
        <p:sp>
          <p:nvSpPr>
            <p:cNvPr id="1458" name="Cercle"/>
            <p:cNvSpPr/>
            <p:nvPr/>
          </p:nvSpPr>
          <p:spPr>
            <a:xfrm>
              <a:off x="-1" y="-1"/>
              <a:ext cx="360003" cy="360003"/>
            </a:xfrm>
            <a:prstGeom prst="ellipse">
              <a:avLst/>
            </a:prstGeom>
            <a:solidFill>
              <a:srgbClr val="FFFFFF"/>
            </a:solidFill>
            <a:ln w="19050" cap="flat">
              <a:solidFill>
                <a:srgbClr val="0070C0"/>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1459" name="2"/>
            <p:cNvSpPr txBox="1"/>
            <p:nvPr/>
          </p:nvSpPr>
          <p:spPr>
            <a:xfrm>
              <a:off x="52720" y="4669"/>
              <a:ext cx="254562" cy="350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Arial"/>
                  <a:ea typeface="Arial"/>
                  <a:cs typeface="Arial"/>
                  <a:sym typeface="Arial"/>
                </a:defRPr>
              </a:lvl1pPr>
            </a:lstStyle>
            <a:p>
              <a:pPr/>
              <a:r>
                <a:t>2</a:t>
              </a:r>
            </a:p>
          </p:txBody>
        </p:sp>
      </p:gr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5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8" presetID="22" grpId="2" fill="hold">
                                  <p:stCondLst>
                                    <p:cond delay="0"/>
                                  </p:stCondLst>
                                  <p:iterate type="el" backwards="0">
                                    <p:tmAbs val="0"/>
                                  </p:iterate>
                                  <p:childTnLst>
                                    <p:set>
                                      <p:cBhvr>
                                        <p:cTn id="9" fill="hold"/>
                                        <p:tgtEl>
                                          <p:spTgt spid="1454"/>
                                        </p:tgtEl>
                                        <p:attrNameLst>
                                          <p:attrName>style.visibility</p:attrName>
                                        </p:attrNameLst>
                                      </p:cBhvr>
                                      <p:to>
                                        <p:strVal val="visible"/>
                                      </p:to>
                                    </p:set>
                                    <p:animEffect filter="wipe(left)" transition="in">
                                      <p:cBhvr>
                                        <p:cTn id="10" dur="500"/>
                                        <p:tgtEl>
                                          <p:spTgt spid="1454"/>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1445"/>
                                        </p:tgtEl>
                                        <p:attrNameLst>
                                          <p:attrName>style.visibility</p:attrName>
                                        </p:attrNameLst>
                                      </p:cBhvr>
                                      <p:to>
                                        <p:strVal val="visible"/>
                                      </p:to>
                                    </p:set>
                                    <p:animEffect filter="dissolve" transition="in">
                                      <p:cBhvr>
                                        <p:cTn id="15" dur="500"/>
                                        <p:tgtEl>
                                          <p:spTgt spid="1445"/>
                                        </p:tgtEl>
                                      </p:cBhvr>
                                    </p:animEffect>
                                  </p:childTnLst>
                                </p:cTn>
                              </p:par>
                            </p:childTnLst>
                          </p:cTn>
                        </p:par>
                        <p:par>
                          <p:cTn id="16" fill="hold">
                            <p:stCondLst>
                              <p:cond delay="500"/>
                            </p:stCondLst>
                            <p:childTnLst>
                              <p:par>
                                <p:cTn id="17" presetClass="entr" nodeType="afterEffect" presetID="9" grpId="4" fill="hold">
                                  <p:stCondLst>
                                    <p:cond delay="0"/>
                                  </p:stCondLst>
                                  <p:iterate type="el" backwards="0">
                                    <p:tmAbs val="0"/>
                                  </p:iterate>
                                  <p:childTnLst>
                                    <p:set>
                                      <p:cBhvr>
                                        <p:cTn id="18" fill="hold"/>
                                        <p:tgtEl>
                                          <p:spTgt spid="1446"/>
                                        </p:tgtEl>
                                        <p:attrNameLst>
                                          <p:attrName>style.visibility</p:attrName>
                                        </p:attrNameLst>
                                      </p:cBhvr>
                                      <p:to>
                                        <p:strVal val="visible"/>
                                      </p:to>
                                    </p:set>
                                    <p:animEffect filter="dissolve" transition="in">
                                      <p:cBhvr>
                                        <p:cTn id="19" dur="500"/>
                                        <p:tgtEl>
                                          <p:spTgt spid="1446"/>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1448"/>
                                        </p:tgtEl>
                                        <p:attrNameLst>
                                          <p:attrName>style.visibility</p:attrName>
                                        </p:attrNameLst>
                                      </p:cBhvr>
                                      <p:to>
                                        <p:strVal val="visible"/>
                                      </p:to>
                                    </p:set>
                                    <p:animEffect filter="dissolve" transition="in">
                                      <p:cBhvr>
                                        <p:cTn id="24" dur="500"/>
                                        <p:tgtEl>
                                          <p:spTgt spid="1448"/>
                                        </p:tgtEl>
                                      </p:cBhvr>
                                    </p:animEffect>
                                  </p:childTnLst>
                                </p:cTn>
                              </p:par>
                            </p:childTnLst>
                          </p:cTn>
                        </p:par>
                        <p:par>
                          <p:cTn id="25" fill="hold">
                            <p:stCondLst>
                              <p:cond delay="500"/>
                            </p:stCondLst>
                            <p:childTnLst>
                              <p:par>
                                <p:cTn id="26" presetClass="entr" nodeType="afterEffect" presetID="9" grpId="6" fill="hold">
                                  <p:stCondLst>
                                    <p:cond delay="0"/>
                                  </p:stCondLst>
                                  <p:iterate type="el" backwards="0">
                                    <p:tmAbs val="0"/>
                                  </p:iterate>
                                  <p:childTnLst>
                                    <p:set>
                                      <p:cBhvr>
                                        <p:cTn id="27" fill="hold"/>
                                        <p:tgtEl>
                                          <p:spTgt spid="1449"/>
                                        </p:tgtEl>
                                        <p:attrNameLst>
                                          <p:attrName>style.visibility</p:attrName>
                                        </p:attrNameLst>
                                      </p:cBhvr>
                                      <p:to>
                                        <p:strVal val="visible"/>
                                      </p:to>
                                    </p:set>
                                    <p:animEffect filter="dissolve" transition="in">
                                      <p:cBhvr>
                                        <p:cTn id="28" dur="500"/>
                                        <p:tgtEl>
                                          <p:spTgt spid="1449"/>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7" fill="hold">
                                  <p:stCondLst>
                                    <p:cond delay="0"/>
                                  </p:stCondLst>
                                  <p:iterate type="el" backwards="0">
                                    <p:tmAbs val="0"/>
                                  </p:iterate>
                                  <p:childTnLst>
                                    <p:set>
                                      <p:cBhvr>
                                        <p:cTn id="32" fill="hold"/>
                                        <p:tgtEl>
                                          <p:spTgt spid="1451"/>
                                        </p:tgtEl>
                                        <p:attrNameLst>
                                          <p:attrName>style.visibility</p:attrName>
                                        </p:attrNameLst>
                                      </p:cBhvr>
                                      <p:to>
                                        <p:strVal val="visible"/>
                                      </p:to>
                                    </p:set>
                                    <p:animEffect filter="dissolve" transition="in">
                                      <p:cBhvr>
                                        <p:cTn id="33" dur="500"/>
                                        <p:tgtEl>
                                          <p:spTgt spid="1451"/>
                                        </p:tgtEl>
                                      </p:cBhvr>
                                    </p:animEffect>
                                  </p:childTnLst>
                                </p:cTn>
                              </p:par>
                            </p:childTnLst>
                          </p:cTn>
                        </p:par>
                        <p:par>
                          <p:cTn id="34" fill="hold">
                            <p:stCondLst>
                              <p:cond delay="500"/>
                            </p:stCondLst>
                            <p:childTnLst>
                              <p:par>
                                <p:cTn id="35" presetClass="entr" nodeType="afterEffect" presetID="9" grpId="8" fill="hold">
                                  <p:stCondLst>
                                    <p:cond delay="0"/>
                                  </p:stCondLst>
                                  <p:iterate type="el" backwards="0">
                                    <p:tmAbs val="0"/>
                                  </p:iterate>
                                  <p:childTnLst>
                                    <p:set>
                                      <p:cBhvr>
                                        <p:cTn id="36" fill="hold"/>
                                        <p:tgtEl>
                                          <p:spTgt spid="1452"/>
                                        </p:tgtEl>
                                        <p:attrNameLst>
                                          <p:attrName>style.visibility</p:attrName>
                                        </p:attrNameLst>
                                      </p:cBhvr>
                                      <p:to>
                                        <p:strVal val="visible"/>
                                      </p:to>
                                    </p:set>
                                    <p:animEffect filter="dissolve" transition="in">
                                      <p:cBhvr>
                                        <p:cTn id="37" dur="500"/>
                                        <p:tgtEl>
                                          <p:spTgt spid="1452"/>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9" fill="hold">
                                  <p:stCondLst>
                                    <p:cond delay="0"/>
                                  </p:stCondLst>
                                  <p:iterate type="el" backwards="0">
                                    <p:tmAbs val="0"/>
                                  </p:iterate>
                                  <p:childTnLst>
                                    <p:set>
                                      <p:cBhvr>
                                        <p:cTn id="41" fill="hold"/>
                                        <p:tgtEl>
                                          <p:spTgt spid="1455"/>
                                        </p:tgtEl>
                                        <p:attrNameLst>
                                          <p:attrName>style.visibility</p:attrName>
                                        </p:attrNameLst>
                                      </p:cBhvr>
                                      <p:to>
                                        <p:strVal val="visible"/>
                                      </p:to>
                                    </p:set>
                                    <p:animEffect filter="dissolve" transition="in">
                                      <p:cBhvr>
                                        <p:cTn id="42" dur="500"/>
                                        <p:tgtEl>
                                          <p:spTgt spid="1455"/>
                                        </p:tgtEl>
                                      </p:cBhvr>
                                    </p:animEffect>
                                  </p:childTnLst>
                                </p:cTn>
                              </p:par>
                            </p:childTnLst>
                          </p:cTn>
                        </p:par>
                        <p:par>
                          <p:cTn id="43" fill="hold">
                            <p:stCondLst>
                              <p:cond delay="500"/>
                            </p:stCondLst>
                            <p:childTnLst>
                              <p:par>
                                <p:cTn id="44" presetClass="entr" nodeType="afterEffect" presetID="9" grpId="10" fill="hold">
                                  <p:stCondLst>
                                    <p:cond delay="0"/>
                                  </p:stCondLst>
                                  <p:iterate type="el" backwards="0">
                                    <p:tmAbs val="0"/>
                                  </p:iterate>
                                  <p:childTnLst>
                                    <p:set>
                                      <p:cBhvr>
                                        <p:cTn id="45" fill="hold"/>
                                        <p:tgtEl>
                                          <p:spTgt spid="1457"/>
                                        </p:tgtEl>
                                        <p:attrNameLst>
                                          <p:attrName>style.visibility</p:attrName>
                                        </p:attrNameLst>
                                      </p:cBhvr>
                                      <p:to>
                                        <p:strVal val="visible"/>
                                      </p:to>
                                    </p:set>
                                    <p:animEffect filter="dissolve" transition="in">
                                      <p:cBhvr>
                                        <p:cTn id="46" dur="500"/>
                                        <p:tgtEl>
                                          <p:spTgt spid="1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9" grpId="6"/>
      <p:bldP build="whole" bldLvl="1" animBg="1" rev="0" advAuto="0" spid="1451" grpId="7"/>
      <p:bldP build="whole" bldLvl="1" animBg="1" rev="0" advAuto="0" spid="1452" grpId="8"/>
      <p:bldP build="whole" bldLvl="1" animBg="1" rev="0" advAuto="0" spid="1457" grpId="10"/>
      <p:bldP build="whole" bldLvl="1" animBg="1" rev="0" advAuto="0" spid="1455" grpId="9"/>
      <p:bldP build="whole" bldLvl="1" animBg="1" rev="0" advAuto="0" spid="1448" grpId="5"/>
      <p:bldP build="whole" bldLvl="1" animBg="1" rev="0" advAuto="0" spid="1445" grpId="3"/>
      <p:bldP build="whole" bldLvl="1" animBg="1" rev="0" advAuto="0" spid="1446" grpId="4"/>
      <p:bldP build="whole" bldLvl="1" animBg="1" rev="0" advAuto="0" spid="1453" grpId="1"/>
      <p:bldP build="whole" bldLvl="1" animBg="1" rev="0" advAuto="0" spid="1454"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02" name="Organigramme : Connecteur 48"/>
          <p:cNvGrpSpPr/>
          <p:nvPr/>
        </p:nvGrpSpPr>
        <p:grpSpPr>
          <a:xfrm>
            <a:off x="11529390" y="6251711"/>
            <a:ext cx="360003" cy="360003"/>
            <a:chOff x="0" y="0"/>
            <a:chExt cx="360002" cy="360002"/>
          </a:xfrm>
        </p:grpSpPr>
        <p:sp>
          <p:nvSpPr>
            <p:cNvPr id="1900"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01" name="18"/>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20</a:t>
              </a:r>
            </a:p>
          </p:txBody>
        </p:sp>
      </p:grpSp>
      <p:sp>
        <p:nvSpPr>
          <p:cNvPr id="1903" name="Straight Connector 23"/>
          <p:cNvSpPr/>
          <p:nvPr/>
        </p:nvSpPr>
        <p:spPr>
          <a:xfrm flipH="1">
            <a:off x="535678" y="2436671"/>
            <a:ext cx="1" cy="4011501"/>
          </a:xfrm>
          <a:prstGeom prst="line">
            <a:avLst/>
          </a:prstGeom>
          <a:ln w="63500">
            <a:solidFill>
              <a:srgbClr val="BFBFBF"/>
            </a:solidFill>
            <a:miter/>
          </a:ln>
        </p:spPr>
        <p:txBody>
          <a:bodyPr lIns="45718" tIns="45718" rIns="45718" bIns="45718"/>
          <a:lstStyle/>
          <a:p>
            <a:pPr/>
          </a:p>
        </p:txBody>
      </p:sp>
      <p:sp>
        <p:nvSpPr>
          <p:cNvPr id="1904"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New jobs</a:t>
            </a:r>
          </a:p>
        </p:txBody>
      </p:sp>
      <p:sp>
        <p:nvSpPr>
          <p:cNvPr id="1905"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D392F"/>
                </a:solidFill>
                <a:latin typeface="Tw Cen MT"/>
                <a:ea typeface="Tw Cen MT"/>
                <a:cs typeface="Tw Cen MT"/>
                <a:sym typeface="Tw Cen MT"/>
              </a:defRPr>
            </a:lvl1pPr>
          </a:lstStyle>
          <a:p>
            <a:pPr/>
            <a:r>
              <a:t> Stats</a:t>
            </a:r>
          </a:p>
        </p:txBody>
      </p:sp>
      <p:sp>
        <p:nvSpPr>
          <p:cNvPr id="1906" name="Straight Connector 26"/>
          <p:cNvSpPr/>
          <p:nvPr/>
        </p:nvSpPr>
        <p:spPr>
          <a:xfrm flipH="1">
            <a:off x="535676" y="3647945"/>
            <a:ext cx="3" cy="2800227"/>
          </a:xfrm>
          <a:prstGeom prst="line">
            <a:avLst/>
          </a:prstGeom>
          <a:ln w="63500">
            <a:solidFill>
              <a:srgbClr val="BD392F"/>
            </a:solidFill>
            <a:miter/>
          </a:ln>
        </p:spPr>
        <p:txBody>
          <a:bodyPr lIns="45718" tIns="45718" rIns="45718" bIns="45718"/>
          <a:lstStyle/>
          <a:p>
            <a:pPr/>
          </a:p>
        </p:txBody>
      </p:sp>
      <p:grpSp>
        <p:nvGrpSpPr>
          <p:cNvPr id="1909" name="Rounded Rectangle 48"/>
          <p:cNvGrpSpPr/>
          <p:nvPr/>
        </p:nvGrpSpPr>
        <p:grpSpPr>
          <a:xfrm>
            <a:off x="143675" y="3125786"/>
            <a:ext cx="804326" cy="804300"/>
            <a:chOff x="0" y="0"/>
            <a:chExt cx="804324" cy="804299"/>
          </a:xfrm>
        </p:grpSpPr>
        <p:sp>
          <p:nvSpPr>
            <p:cNvPr id="1907" name="Rectangle aux angles arrondis"/>
            <p:cNvSpPr/>
            <p:nvPr/>
          </p:nvSpPr>
          <p:spPr>
            <a:xfrm rot="2707617">
              <a:off x="119796" y="115778"/>
              <a:ext cx="564732" cy="572742"/>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08"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910" name="TextBox 41"/>
          <p:cNvSpPr txBox="1"/>
          <p:nvPr/>
        </p:nvSpPr>
        <p:spPr>
          <a:xfrm>
            <a:off x="848248" y="2436671"/>
            <a:ext cx="196159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Risen sectors</a:t>
            </a:r>
          </a:p>
        </p:txBody>
      </p:sp>
      <p:sp>
        <p:nvSpPr>
          <p:cNvPr id="1911"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914" name="Rounded Rectangle 39"/>
          <p:cNvGrpSpPr/>
          <p:nvPr/>
        </p:nvGrpSpPr>
        <p:grpSpPr>
          <a:xfrm>
            <a:off x="148687" y="1325171"/>
            <a:ext cx="804326" cy="804301"/>
            <a:chOff x="0" y="0"/>
            <a:chExt cx="804324" cy="804299"/>
          </a:xfrm>
        </p:grpSpPr>
        <p:sp>
          <p:nvSpPr>
            <p:cNvPr id="1912"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13"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917" name="Rounded Rectangle 46"/>
          <p:cNvGrpSpPr/>
          <p:nvPr/>
        </p:nvGrpSpPr>
        <p:grpSpPr>
          <a:xfrm>
            <a:off x="143675" y="2247250"/>
            <a:ext cx="804326" cy="804301"/>
            <a:chOff x="0" y="0"/>
            <a:chExt cx="804324" cy="804299"/>
          </a:xfrm>
        </p:grpSpPr>
        <p:sp>
          <p:nvSpPr>
            <p:cNvPr id="1915"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16"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918"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1919"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20"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921"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922"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923"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24"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925"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928" name="Group 5"/>
          <p:cNvGrpSpPr/>
          <p:nvPr/>
        </p:nvGrpSpPr>
        <p:grpSpPr>
          <a:xfrm>
            <a:off x="7554576" y="838335"/>
            <a:ext cx="243843" cy="243843"/>
            <a:chOff x="0" y="0"/>
            <a:chExt cx="243841" cy="243841"/>
          </a:xfrm>
        </p:grpSpPr>
        <p:sp>
          <p:nvSpPr>
            <p:cNvPr id="1926"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927"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pic>
        <p:nvPicPr>
          <p:cNvPr id="1929" name="Image 1" descr="Image 1"/>
          <p:cNvPicPr>
            <a:picLocks noChangeAspect="1"/>
          </p:cNvPicPr>
          <p:nvPr/>
        </p:nvPicPr>
        <p:blipFill>
          <a:blip r:embed="rId3">
            <a:extLst/>
          </a:blip>
          <a:stretch>
            <a:fillRect/>
          </a:stretch>
        </p:blipFill>
        <p:spPr>
          <a:xfrm>
            <a:off x="2535004" y="1561435"/>
            <a:ext cx="8994387" cy="4475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35" name="Organigramme : Connecteur 48"/>
          <p:cNvGrpSpPr/>
          <p:nvPr/>
        </p:nvGrpSpPr>
        <p:grpSpPr>
          <a:xfrm>
            <a:off x="11529390" y="6251711"/>
            <a:ext cx="360003" cy="360003"/>
            <a:chOff x="0" y="0"/>
            <a:chExt cx="360002" cy="360002"/>
          </a:xfrm>
        </p:grpSpPr>
        <p:sp>
          <p:nvSpPr>
            <p:cNvPr id="1933"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34" name="18"/>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21</a:t>
              </a:r>
            </a:p>
          </p:txBody>
        </p:sp>
      </p:grpSp>
      <p:sp>
        <p:nvSpPr>
          <p:cNvPr id="1936" name="Last decade :…"/>
          <p:cNvSpPr txBox="1"/>
          <p:nvPr/>
        </p:nvSpPr>
        <p:spPr>
          <a:xfrm>
            <a:off x="2582560" y="1382294"/>
            <a:ext cx="8743768" cy="3647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3000">
                <a:solidFill>
                  <a:srgbClr val="595959"/>
                </a:solidFill>
                <a:latin typeface="+mn-lt"/>
                <a:ea typeface="+mn-ea"/>
                <a:cs typeface="+mn-cs"/>
                <a:sym typeface="Calibri"/>
              </a:defRPr>
            </a:pPr>
            <a:r>
              <a:t> Last decade :</a:t>
            </a:r>
          </a:p>
          <a:p>
            <a:pPr>
              <a:defRPr sz="3000">
                <a:solidFill>
                  <a:srgbClr val="595959"/>
                </a:solidFill>
                <a:latin typeface="+mn-lt"/>
                <a:ea typeface="+mn-ea"/>
                <a:cs typeface="+mn-cs"/>
                <a:sym typeface="Calibri"/>
              </a:defRPr>
            </a:pPr>
          </a:p>
          <a:p>
            <a:pPr>
              <a:defRPr>
                <a:latin typeface="+mn-lt"/>
                <a:ea typeface="+mn-ea"/>
                <a:cs typeface="+mn-cs"/>
                <a:sym typeface="Calibri"/>
              </a:defRPr>
            </a:pPr>
            <a:r>
              <a:t>  </a:t>
            </a:r>
            <a:r>
              <a:rPr sz="3000">
                <a:solidFill>
                  <a:srgbClr val="595959"/>
                </a:solidFill>
              </a:rPr>
              <a:t>580% increase in teaching and educational support assistants</a:t>
            </a:r>
          </a:p>
          <a:p>
            <a:pPr>
              <a:defRPr sz="3000">
                <a:solidFill>
                  <a:srgbClr val="595959"/>
                </a:solidFill>
                <a:latin typeface="+mn-lt"/>
                <a:ea typeface="+mn-ea"/>
                <a:cs typeface="+mn-cs"/>
                <a:sym typeface="Calibri"/>
              </a:defRPr>
            </a:pPr>
            <a:r>
              <a:t> 183% increase in welfare, housing, youth and community workers</a:t>
            </a:r>
          </a:p>
          <a:p>
            <a:pPr>
              <a:defRPr sz="3000">
                <a:solidFill>
                  <a:srgbClr val="595959"/>
                </a:solidFill>
                <a:latin typeface="+mn-lt"/>
                <a:ea typeface="+mn-ea"/>
                <a:cs typeface="+mn-cs"/>
                <a:sym typeface="Calibri"/>
              </a:defRPr>
            </a:pPr>
            <a:r>
              <a:t> 168% increase in care workers and home carers</a:t>
            </a:r>
          </a:p>
        </p:txBody>
      </p:sp>
      <p:sp>
        <p:nvSpPr>
          <p:cNvPr id="1937" name="Straight Connector 23"/>
          <p:cNvSpPr/>
          <p:nvPr/>
        </p:nvSpPr>
        <p:spPr>
          <a:xfrm flipH="1">
            <a:off x="535678" y="2436671"/>
            <a:ext cx="1" cy="4011501"/>
          </a:xfrm>
          <a:prstGeom prst="line">
            <a:avLst/>
          </a:prstGeom>
          <a:ln w="63500">
            <a:solidFill>
              <a:srgbClr val="BFBFBF"/>
            </a:solidFill>
            <a:miter/>
          </a:ln>
        </p:spPr>
        <p:txBody>
          <a:bodyPr lIns="45718" tIns="45718" rIns="45718" bIns="45718"/>
          <a:lstStyle/>
          <a:p>
            <a:pPr/>
          </a:p>
        </p:txBody>
      </p:sp>
      <p:sp>
        <p:nvSpPr>
          <p:cNvPr id="1938"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New jobs</a:t>
            </a:r>
          </a:p>
        </p:txBody>
      </p:sp>
      <p:sp>
        <p:nvSpPr>
          <p:cNvPr id="1939"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D392F"/>
                </a:solidFill>
                <a:latin typeface="Tw Cen MT"/>
                <a:ea typeface="Tw Cen MT"/>
                <a:cs typeface="Tw Cen MT"/>
                <a:sym typeface="Tw Cen MT"/>
              </a:defRPr>
            </a:lvl1pPr>
          </a:lstStyle>
          <a:p>
            <a:pPr/>
            <a:r>
              <a:t> Stats</a:t>
            </a:r>
          </a:p>
        </p:txBody>
      </p:sp>
      <p:sp>
        <p:nvSpPr>
          <p:cNvPr id="1940" name="Straight Connector 26"/>
          <p:cNvSpPr/>
          <p:nvPr/>
        </p:nvSpPr>
        <p:spPr>
          <a:xfrm flipH="1">
            <a:off x="535676" y="3647945"/>
            <a:ext cx="3" cy="2800227"/>
          </a:xfrm>
          <a:prstGeom prst="line">
            <a:avLst/>
          </a:prstGeom>
          <a:ln w="63500">
            <a:solidFill>
              <a:srgbClr val="BD392F"/>
            </a:solidFill>
            <a:miter/>
          </a:ln>
        </p:spPr>
        <p:txBody>
          <a:bodyPr lIns="45718" tIns="45718" rIns="45718" bIns="45718"/>
          <a:lstStyle/>
          <a:p>
            <a:pPr/>
          </a:p>
        </p:txBody>
      </p:sp>
      <p:grpSp>
        <p:nvGrpSpPr>
          <p:cNvPr id="1943" name="Rounded Rectangle 48"/>
          <p:cNvGrpSpPr/>
          <p:nvPr/>
        </p:nvGrpSpPr>
        <p:grpSpPr>
          <a:xfrm>
            <a:off x="143675" y="3125786"/>
            <a:ext cx="804326" cy="804300"/>
            <a:chOff x="0" y="0"/>
            <a:chExt cx="804324" cy="804299"/>
          </a:xfrm>
        </p:grpSpPr>
        <p:sp>
          <p:nvSpPr>
            <p:cNvPr id="1941" name="Rectangle aux angles arrondis"/>
            <p:cNvSpPr/>
            <p:nvPr/>
          </p:nvSpPr>
          <p:spPr>
            <a:xfrm rot="2707617">
              <a:off x="119796" y="115778"/>
              <a:ext cx="564732" cy="572742"/>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42"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944" name="TextBox 41"/>
          <p:cNvSpPr txBox="1"/>
          <p:nvPr/>
        </p:nvSpPr>
        <p:spPr>
          <a:xfrm>
            <a:off x="848248" y="2436671"/>
            <a:ext cx="196159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Risen sectors</a:t>
            </a:r>
          </a:p>
        </p:txBody>
      </p:sp>
      <p:sp>
        <p:nvSpPr>
          <p:cNvPr id="1945"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948" name="Rounded Rectangle 39"/>
          <p:cNvGrpSpPr/>
          <p:nvPr/>
        </p:nvGrpSpPr>
        <p:grpSpPr>
          <a:xfrm>
            <a:off x="148687" y="1325171"/>
            <a:ext cx="804326" cy="804301"/>
            <a:chOff x="0" y="0"/>
            <a:chExt cx="804324" cy="804299"/>
          </a:xfrm>
        </p:grpSpPr>
        <p:sp>
          <p:nvSpPr>
            <p:cNvPr id="1946"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47"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951" name="Rounded Rectangle 46"/>
          <p:cNvGrpSpPr/>
          <p:nvPr/>
        </p:nvGrpSpPr>
        <p:grpSpPr>
          <a:xfrm>
            <a:off x="143675" y="2247250"/>
            <a:ext cx="804326" cy="804301"/>
            <a:chOff x="0" y="0"/>
            <a:chExt cx="804324" cy="804299"/>
          </a:xfrm>
        </p:grpSpPr>
        <p:sp>
          <p:nvSpPr>
            <p:cNvPr id="1949"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50"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
        <p:nvSpPr>
          <p:cNvPr id="1952"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1953"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54"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955"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956"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957"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58"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959"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962" name="Group 5"/>
          <p:cNvGrpSpPr/>
          <p:nvPr/>
        </p:nvGrpSpPr>
        <p:grpSpPr>
          <a:xfrm>
            <a:off x="7554576" y="838335"/>
            <a:ext cx="243843" cy="243843"/>
            <a:chOff x="0" y="0"/>
            <a:chExt cx="243841" cy="243841"/>
          </a:xfrm>
        </p:grpSpPr>
        <p:sp>
          <p:nvSpPr>
            <p:cNvPr id="1960"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961"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68" name="Organigramme : Connecteur 48"/>
          <p:cNvGrpSpPr/>
          <p:nvPr/>
        </p:nvGrpSpPr>
        <p:grpSpPr>
          <a:xfrm>
            <a:off x="11529390" y="6251711"/>
            <a:ext cx="360003" cy="360003"/>
            <a:chOff x="0" y="0"/>
            <a:chExt cx="360002" cy="360002"/>
          </a:xfrm>
        </p:grpSpPr>
        <p:sp>
          <p:nvSpPr>
            <p:cNvPr id="1966"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67" name="20"/>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22</a:t>
              </a:r>
            </a:p>
          </p:txBody>
        </p:sp>
      </p:grpSp>
      <p:sp>
        <p:nvSpPr>
          <p:cNvPr id="1969"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1970"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71"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972"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973"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974"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975"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976"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979" name="Group 5"/>
          <p:cNvGrpSpPr/>
          <p:nvPr/>
        </p:nvGrpSpPr>
        <p:grpSpPr>
          <a:xfrm>
            <a:off x="7554576" y="838335"/>
            <a:ext cx="243843" cy="243843"/>
            <a:chOff x="0" y="0"/>
            <a:chExt cx="243841" cy="243841"/>
          </a:xfrm>
        </p:grpSpPr>
        <p:sp>
          <p:nvSpPr>
            <p:cNvPr id="1977"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978"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980" name="Robots will transform, not replace, human work"/>
          <p:cNvSpPr txBox="1"/>
          <p:nvPr/>
        </p:nvSpPr>
        <p:spPr>
          <a:xfrm>
            <a:off x="2746894" y="1433332"/>
            <a:ext cx="8303639"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95959"/>
                </a:solidFill>
                <a:latin typeface="+mn-lt"/>
                <a:ea typeface="+mn-ea"/>
                <a:cs typeface="+mn-cs"/>
                <a:sym typeface="Calibri"/>
              </a:defRPr>
            </a:lvl1pPr>
          </a:lstStyle>
          <a:p>
            <a:pPr/>
            <a:r>
              <a:t>Robots will transform, not replace, human work</a:t>
            </a:r>
          </a:p>
        </p:txBody>
      </p:sp>
      <p:sp>
        <p:nvSpPr>
          <p:cNvPr id="1981" name="McKinsey’s Paris office :…"/>
          <p:cNvSpPr txBox="1"/>
          <p:nvPr/>
        </p:nvSpPr>
        <p:spPr>
          <a:xfrm>
            <a:off x="2656481" y="2435102"/>
            <a:ext cx="5679947" cy="2313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Clr>
                <a:srgbClr val="595959"/>
              </a:buClr>
              <a:buSzPct val="80000"/>
              <a:buFont typeface="Trebuchet MS"/>
              <a:buChar char="➡"/>
              <a:defRPr sz="3000">
                <a:solidFill>
                  <a:srgbClr val="595959"/>
                </a:solidFill>
                <a:latin typeface="+mn-lt"/>
                <a:ea typeface="+mn-ea"/>
                <a:cs typeface="+mn-cs"/>
                <a:sym typeface="Calibri"/>
              </a:defRPr>
            </a:pPr>
            <a:r>
              <a:t> Automation (in US) :</a:t>
            </a:r>
          </a:p>
          <a:p>
            <a:pPr marL="228600" indent="-228600">
              <a:buClr>
                <a:srgbClr val="595959"/>
              </a:buClr>
              <a:buSzPct val="80000"/>
              <a:buFont typeface="Trebuchet MS"/>
              <a:buChar char="➡"/>
              <a:defRPr sz="3000">
                <a:solidFill>
                  <a:srgbClr val="595959"/>
                </a:solidFill>
                <a:latin typeface="+mn-lt"/>
                <a:ea typeface="+mn-ea"/>
                <a:cs typeface="+mn-cs"/>
                <a:sym typeface="Calibri"/>
              </a:defRPr>
            </a:pPr>
            <a:r>
              <a:t> Job lost: 22.7 million by 2025</a:t>
            </a:r>
          </a:p>
          <a:p>
            <a:pPr marL="228600" indent="-228600">
              <a:buClr>
                <a:srgbClr val="595959"/>
              </a:buClr>
              <a:buSzPct val="80000"/>
              <a:buFont typeface="Trebuchet MS"/>
              <a:buChar char="➡"/>
              <a:defRPr sz="3000">
                <a:solidFill>
                  <a:srgbClr val="595959"/>
                </a:solidFill>
                <a:latin typeface="+mn-lt"/>
                <a:ea typeface="+mn-ea"/>
                <a:cs typeface="+mn-cs"/>
                <a:sym typeface="Calibri"/>
              </a:defRPr>
            </a:pPr>
            <a:r>
              <a:t> Job created: 13.6 million </a:t>
            </a:r>
          </a:p>
          <a:p>
            <a:pPr marL="228600" indent="-228600">
              <a:buClr>
                <a:srgbClr val="595959"/>
              </a:buClr>
              <a:buSzPct val="80000"/>
              <a:buFont typeface="Trebuchet MS"/>
              <a:buChar char="➡"/>
              <a:defRPr sz="3000">
                <a:solidFill>
                  <a:srgbClr val="595959"/>
                </a:solidFill>
                <a:latin typeface="+mn-lt"/>
                <a:ea typeface="+mn-ea"/>
                <a:cs typeface="+mn-cs"/>
                <a:sym typeface="Calibri"/>
              </a:defRPr>
            </a:pPr>
            <a:r>
              <a:t> Job transformed: at least 25%</a:t>
            </a:r>
          </a:p>
        </p:txBody>
      </p:sp>
      <p:sp>
        <p:nvSpPr>
          <p:cNvPr id="1982" name="Straight Connector 23"/>
          <p:cNvSpPr/>
          <p:nvPr/>
        </p:nvSpPr>
        <p:spPr>
          <a:xfrm flipH="1">
            <a:off x="535678" y="2436671"/>
            <a:ext cx="1" cy="4011501"/>
          </a:xfrm>
          <a:prstGeom prst="line">
            <a:avLst/>
          </a:prstGeom>
          <a:ln w="63500">
            <a:solidFill>
              <a:srgbClr val="BFBFBF"/>
            </a:solidFill>
            <a:miter/>
          </a:ln>
        </p:spPr>
        <p:txBody>
          <a:bodyPr lIns="45718" tIns="45718" rIns="45718" bIns="45718"/>
          <a:lstStyle/>
          <a:p>
            <a:pPr/>
          </a:p>
        </p:txBody>
      </p:sp>
      <p:sp>
        <p:nvSpPr>
          <p:cNvPr id="1983"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New jobs</a:t>
            </a:r>
          </a:p>
        </p:txBody>
      </p:sp>
      <p:sp>
        <p:nvSpPr>
          <p:cNvPr id="1984"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D392F"/>
                </a:solidFill>
                <a:latin typeface="Tw Cen MT"/>
                <a:ea typeface="Tw Cen MT"/>
                <a:cs typeface="Tw Cen MT"/>
                <a:sym typeface="Tw Cen MT"/>
              </a:defRPr>
            </a:lvl1pPr>
          </a:lstStyle>
          <a:p>
            <a:pPr/>
            <a:r>
              <a:t> Stats</a:t>
            </a:r>
          </a:p>
        </p:txBody>
      </p:sp>
      <p:sp>
        <p:nvSpPr>
          <p:cNvPr id="1985" name="Straight Connector 26"/>
          <p:cNvSpPr/>
          <p:nvPr/>
        </p:nvSpPr>
        <p:spPr>
          <a:xfrm flipH="1">
            <a:off x="535676" y="3647945"/>
            <a:ext cx="3" cy="2800227"/>
          </a:xfrm>
          <a:prstGeom prst="line">
            <a:avLst/>
          </a:prstGeom>
          <a:ln w="63500">
            <a:solidFill>
              <a:srgbClr val="BD392F"/>
            </a:solidFill>
            <a:miter/>
          </a:ln>
        </p:spPr>
        <p:txBody>
          <a:bodyPr lIns="45718" tIns="45718" rIns="45718" bIns="45718"/>
          <a:lstStyle/>
          <a:p>
            <a:pPr/>
          </a:p>
        </p:txBody>
      </p:sp>
      <p:grpSp>
        <p:nvGrpSpPr>
          <p:cNvPr id="1988" name="Rounded Rectangle 48"/>
          <p:cNvGrpSpPr/>
          <p:nvPr/>
        </p:nvGrpSpPr>
        <p:grpSpPr>
          <a:xfrm>
            <a:off x="143675" y="3125786"/>
            <a:ext cx="804326" cy="804300"/>
            <a:chOff x="0" y="0"/>
            <a:chExt cx="804324" cy="804299"/>
          </a:xfrm>
        </p:grpSpPr>
        <p:sp>
          <p:nvSpPr>
            <p:cNvPr id="1986" name="Rectangle aux angles arrondis"/>
            <p:cNvSpPr/>
            <p:nvPr/>
          </p:nvSpPr>
          <p:spPr>
            <a:xfrm rot="2707617">
              <a:off x="119796" y="115778"/>
              <a:ext cx="564732" cy="572742"/>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87"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989" name="TextBox 41"/>
          <p:cNvSpPr txBox="1"/>
          <p:nvPr/>
        </p:nvSpPr>
        <p:spPr>
          <a:xfrm>
            <a:off x="848248" y="2436671"/>
            <a:ext cx="196159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Risen sectors</a:t>
            </a:r>
          </a:p>
        </p:txBody>
      </p:sp>
      <p:sp>
        <p:nvSpPr>
          <p:cNvPr id="1990"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1993" name="Rounded Rectangle 39"/>
          <p:cNvGrpSpPr/>
          <p:nvPr/>
        </p:nvGrpSpPr>
        <p:grpSpPr>
          <a:xfrm>
            <a:off x="148687" y="1325171"/>
            <a:ext cx="804326" cy="804301"/>
            <a:chOff x="0" y="0"/>
            <a:chExt cx="804324" cy="804299"/>
          </a:xfrm>
        </p:grpSpPr>
        <p:sp>
          <p:nvSpPr>
            <p:cNvPr id="1991"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92"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1996" name="Rounded Rectangle 46"/>
          <p:cNvGrpSpPr/>
          <p:nvPr/>
        </p:nvGrpSpPr>
        <p:grpSpPr>
          <a:xfrm>
            <a:off x="143675" y="2247250"/>
            <a:ext cx="804326" cy="804301"/>
            <a:chOff x="0" y="0"/>
            <a:chExt cx="804324" cy="804299"/>
          </a:xfrm>
        </p:grpSpPr>
        <p:sp>
          <p:nvSpPr>
            <p:cNvPr id="1994"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95"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02" name="Organigramme : Connecteur 48"/>
          <p:cNvGrpSpPr/>
          <p:nvPr/>
        </p:nvGrpSpPr>
        <p:grpSpPr>
          <a:xfrm>
            <a:off x="11529390" y="6251711"/>
            <a:ext cx="360003" cy="360003"/>
            <a:chOff x="0" y="0"/>
            <a:chExt cx="360002" cy="360002"/>
          </a:xfrm>
        </p:grpSpPr>
        <p:sp>
          <p:nvSpPr>
            <p:cNvPr id="2000"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01" name="21"/>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23</a:t>
              </a:r>
            </a:p>
          </p:txBody>
        </p:sp>
      </p:grpSp>
      <p:sp>
        <p:nvSpPr>
          <p:cNvPr id="2003"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2004"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05"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2006"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2007"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2008"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09"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2010"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2013" name="Group 5"/>
          <p:cNvGrpSpPr/>
          <p:nvPr/>
        </p:nvGrpSpPr>
        <p:grpSpPr>
          <a:xfrm>
            <a:off x="7554576" y="838335"/>
            <a:ext cx="243843" cy="243843"/>
            <a:chOff x="0" y="0"/>
            <a:chExt cx="243841" cy="243841"/>
          </a:xfrm>
        </p:grpSpPr>
        <p:sp>
          <p:nvSpPr>
            <p:cNvPr id="2011" name="Oval 6"/>
            <p:cNvSpPr/>
            <p:nvPr/>
          </p:nvSpPr>
          <p:spPr>
            <a:xfrm>
              <a:off x="-1" y="-1"/>
              <a:ext cx="243843" cy="243843"/>
            </a:xfrm>
            <a:prstGeom prst="ellipse">
              <a:avLst/>
            </a:prstGeom>
            <a:solidFill>
              <a:srgbClr val="FFFFFF"/>
            </a:solidFill>
            <a:ln w="28575"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2012" name="Oval 7"/>
            <p:cNvSpPr/>
            <p:nvPr/>
          </p:nvSpPr>
          <p:spPr>
            <a:xfrm>
              <a:off x="60960" y="60960"/>
              <a:ext cx="121923" cy="121923"/>
            </a:xfrm>
            <a:prstGeom prst="ellipse">
              <a:avLst/>
            </a:prstGeom>
            <a:solidFill>
              <a:srgbClr val="FFC200"/>
            </a:solidFill>
            <a:ln w="12700" cap="flat">
              <a:solidFill>
                <a:srgbClr val="FFC2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2014" name="ZoneTexte 1"/>
          <p:cNvSpPr txBox="1"/>
          <p:nvPr/>
        </p:nvSpPr>
        <p:spPr>
          <a:xfrm>
            <a:off x="2623170" y="1605280"/>
            <a:ext cx="9056447" cy="3647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 Technology has created more jobs than it has destroyed, according to 140 years of data</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Other advantages:</a:t>
            </a:r>
          </a:p>
          <a:p>
            <a:pPr marL="228600" indent="-228600">
              <a:buSzPct val="80000"/>
              <a:buFont typeface="Trebuchet MS"/>
              <a:buChar char="➡"/>
              <a:defRPr sz="3000">
                <a:solidFill>
                  <a:srgbClr val="595959"/>
                </a:solidFill>
                <a:latin typeface="+mn-lt"/>
                <a:ea typeface="+mn-ea"/>
                <a:cs typeface="+mn-cs"/>
                <a:sym typeface="Calibri"/>
              </a:defRPr>
            </a:pPr>
            <a:r>
              <a:t> Shifted consumption to more luxuries</a:t>
            </a:r>
          </a:p>
          <a:p>
            <a:pPr marL="228600" indent="-228600">
              <a:buSzPct val="80000"/>
              <a:buFont typeface="Trebuchet MS"/>
              <a:buChar char="➡"/>
              <a:defRPr sz="3000">
                <a:solidFill>
                  <a:srgbClr val="595959"/>
                </a:solidFill>
                <a:latin typeface="+mn-lt"/>
                <a:ea typeface="+mn-ea"/>
                <a:cs typeface="+mn-cs"/>
                <a:sym typeface="Calibri"/>
              </a:defRPr>
            </a:pPr>
            <a:r>
              <a:t> Cut the prices of essentials : food, TVs, kitchen appliances</a:t>
            </a:r>
          </a:p>
          <a:p>
            <a:pPr marL="228600" indent="-228600">
              <a:buSzPct val="80000"/>
              <a:buFont typeface="Trebuchet MS"/>
              <a:buChar char="➡"/>
              <a:defRPr sz="3000">
                <a:solidFill>
                  <a:srgbClr val="595959"/>
                </a:solidFill>
                <a:latin typeface="+mn-lt"/>
                <a:ea typeface="+mn-ea"/>
                <a:cs typeface="+mn-cs"/>
                <a:sym typeface="Calibri"/>
              </a:defRPr>
            </a:pPr>
            <a:r>
              <a:t> Price of cars halved in 25 years in the UK</a:t>
            </a:r>
          </a:p>
        </p:txBody>
      </p:sp>
      <p:sp>
        <p:nvSpPr>
          <p:cNvPr id="2015" name="Straight Connector 23"/>
          <p:cNvSpPr/>
          <p:nvPr/>
        </p:nvSpPr>
        <p:spPr>
          <a:xfrm flipH="1">
            <a:off x="535678" y="2436671"/>
            <a:ext cx="1" cy="4011501"/>
          </a:xfrm>
          <a:prstGeom prst="line">
            <a:avLst/>
          </a:prstGeom>
          <a:ln w="63500">
            <a:solidFill>
              <a:srgbClr val="BFBFBF"/>
            </a:solidFill>
            <a:miter/>
          </a:ln>
        </p:spPr>
        <p:txBody>
          <a:bodyPr lIns="45718" tIns="45718" rIns="45718" bIns="45718"/>
          <a:lstStyle/>
          <a:p>
            <a:pPr/>
          </a:p>
        </p:txBody>
      </p:sp>
      <p:sp>
        <p:nvSpPr>
          <p:cNvPr id="2016" name="TextBox 27"/>
          <p:cNvSpPr txBox="1"/>
          <p:nvPr/>
        </p:nvSpPr>
        <p:spPr>
          <a:xfrm>
            <a:off x="854448" y="1481844"/>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9D9D9"/>
                </a:solidFill>
                <a:latin typeface="Tw Cen MT"/>
                <a:ea typeface="Tw Cen MT"/>
                <a:cs typeface="Tw Cen MT"/>
                <a:sym typeface="Tw Cen MT"/>
              </a:defRPr>
            </a:lvl1pPr>
          </a:lstStyle>
          <a:p>
            <a:pPr/>
            <a:r>
              <a:t> New jobs</a:t>
            </a:r>
          </a:p>
        </p:txBody>
      </p:sp>
      <p:sp>
        <p:nvSpPr>
          <p:cNvPr id="2017"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D392F"/>
                </a:solidFill>
                <a:latin typeface="Tw Cen MT"/>
                <a:ea typeface="Tw Cen MT"/>
                <a:cs typeface="Tw Cen MT"/>
                <a:sym typeface="Tw Cen MT"/>
              </a:defRPr>
            </a:lvl1pPr>
          </a:lstStyle>
          <a:p>
            <a:pPr/>
            <a:r>
              <a:t> Stats</a:t>
            </a:r>
          </a:p>
        </p:txBody>
      </p:sp>
      <p:sp>
        <p:nvSpPr>
          <p:cNvPr id="2018" name="Straight Connector 26"/>
          <p:cNvSpPr/>
          <p:nvPr/>
        </p:nvSpPr>
        <p:spPr>
          <a:xfrm flipH="1">
            <a:off x="535676" y="3647945"/>
            <a:ext cx="3" cy="2800227"/>
          </a:xfrm>
          <a:prstGeom prst="line">
            <a:avLst/>
          </a:prstGeom>
          <a:ln w="63500">
            <a:solidFill>
              <a:srgbClr val="BD392F"/>
            </a:solidFill>
            <a:miter/>
          </a:ln>
        </p:spPr>
        <p:txBody>
          <a:bodyPr lIns="45718" tIns="45718" rIns="45718" bIns="45718"/>
          <a:lstStyle/>
          <a:p>
            <a:pPr/>
          </a:p>
        </p:txBody>
      </p:sp>
      <p:grpSp>
        <p:nvGrpSpPr>
          <p:cNvPr id="2021" name="Rounded Rectangle 48"/>
          <p:cNvGrpSpPr/>
          <p:nvPr/>
        </p:nvGrpSpPr>
        <p:grpSpPr>
          <a:xfrm>
            <a:off x="143675" y="3125786"/>
            <a:ext cx="804326" cy="804300"/>
            <a:chOff x="0" y="0"/>
            <a:chExt cx="804324" cy="804299"/>
          </a:xfrm>
        </p:grpSpPr>
        <p:sp>
          <p:nvSpPr>
            <p:cNvPr id="2019" name="Rectangle aux angles arrondis"/>
            <p:cNvSpPr/>
            <p:nvPr/>
          </p:nvSpPr>
          <p:spPr>
            <a:xfrm rot="2707617">
              <a:off x="119796" y="115778"/>
              <a:ext cx="564732" cy="572742"/>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20"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2022" name="TextBox 41"/>
          <p:cNvSpPr txBox="1"/>
          <p:nvPr/>
        </p:nvSpPr>
        <p:spPr>
          <a:xfrm>
            <a:off x="848248" y="2436671"/>
            <a:ext cx="1961590"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Risen sectors</a:t>
            </a:r>
          </a:p>
        </p:txBody>
      </p:sp>
      <p:sp>
        <p:nvSpPr>
          <p:cNvPr id="2023" name="Straight Connector 34"/>
          <p:cNvSpPr/>
          <p:nvPr/>
        </p:nvSpPr>
        <p:spPr>
          <a:xfrm flipH="1">
            <a:off x="535677" y="1731409"/>
            <a:ext cx="1" cy="796121"/>
          </a:xfrm>
          <a:prstGeom prst="line">
            <a:avLst/>
          </a:prstGeom>
          <a:ln w="63500">
            <a:solidFill>
              <a:srgbClr val="BFBFBF"/>
            </a:solidFill>
            <a:miter/>
          </a:ln>
        </p:spPr>
        <p:txBody>
          <a:bodyPr lIns="45718" tIns="45718" rIns="45718" bIns="45718"/>
          <a:lstStyle/>
          <a:p>
            <a:pPr/>
          </a:p>
        </p:txBody>
      </p:sp>
      <p:grpSp>
        <p:nvGrpSpPr>
          <p:cNvPr id="2026" name="Rounded Rectangle 39"/>
          <p:cNvGrpSpPr/>
          <p:nvPr/>
        </p:nvGrpSpPr>
        <p:grpSpPr>
          <a:xfrm>
            <a:off x="148687" y="1325171"/>
            <a:ext cx="804326" cy="804301"/>
            <a:chOff x="0" y="0"/>
            <a:chExt cx="804324" cy="804299"/>
          </a:xfrm>
        </p:grpSpPr>
        <p:sp>
          <p:nvSpPr>
            <p:cNvPr id="2024"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25"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grpSp>
        <p:nvGrpSpPr>
          <p:cNvPr id="2029" name="Rounded Rectangle 46"/>
          <p:cNvGrpSpPr/>
          <p:nvPr/>
        </p:nvGrpSpPr>
        <p:grpSpPr>
          <a:xfrm>
            <a:off x="143675" y="2247250"/>
            <a:ext cx="804326" cy="804301"/>
            <a:chOff x="0" y="0"/>
            <a:chExt cx="804324" cy="804299"/>
          </a:xfrm>
        </p:grpSpPr>
        <p:sp>
          <p:nvSpPr>
            <p:cNvPr id="2027"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28"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35" name="Organigramme : Connecteur 48"/>
          <p:cNvGrpSpPr/>
          <p:nvPr/>
        </p:nvGrpSpPr>
        <p:grpSpPr>
          <a:xfrm>
            <a:off x="11529390" y="6251711"/>
            <a:ext cx="360003" cy="360003"/>
            <a:chOff x="0" y="0"/>
            <a:chExt cx="360002" cy="360002"/>
          </a:xfrm>
        </p:grpSpPr>
        <p:sp>
          <p:nvSpPr>
            <p:cNvPr id="2033"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34" name="22"/>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26</a:t>
              </a:r>
            </a:p>
          </p:txBody>
        </p:sp>
      </p:grpSp>
      <p:sp>
        <p:nvSpPr>
          <p:cNvPr id="2036" name="Robots will never fully replace humans"/>
          <p:cNvSpPr txBox="1"/>
          <p:nvPr/>
        </p:nvSpPr>
        <p:spPr>
          <a:xfrm>
            <a:off x="2678553" y="1571004"/>
            <a:ext cx="7752045"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95959"/>
                </a:solidFill>
                <a:latin typeface="+mn-lt"/>
                <a:ea typeface="+mn-ea"/>
                <a:cs typeface="+mn-cs"/>
                <a:sym typeface="Calibri"/>
              </a:defRPr>
            </a:lvl1pPr>
          </a:lstStyle>
          <a:p>
            <a:pPr/>
            <a:r>
              <a:t>Why robots will never fully replace humans ?</a:t>
            </a:r>
          </a:p>
        </p:txBody>
      </p:sp>
      <p:sp>
        <p:nvSpPr>
          <p:cNvPr id="2037" name="Robots Don’t Understand Irrational Thought…"/>
          <p:cNvSpPr txBox="1"/>
          <p:nvPr/>
        </p:nvSpPr>
        <p:spPr>
          <a:xfrm>
            <a:off x="141069" y="2604454"/>
            <a:ext cx="6637781" cy="3774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SzPct val="100000"/>
              <a:buChar char="•"/>
              <a:defRPr sz="2500">
                <a:solidFill>
                  <a:srgbClr val="595959"/>
                </a:solidFill>
                <a:latin typeface="+mn-lt"/>
                <a:ea typeface="+mn-ea"/>
                <a:cs typeface="+mn-cs"/>
                <a:sym typeface="Calibri"/>
              </a:defRPr>
            </a:pPr>
            <a:r>
              <a:t>Robots Don’t Understand Irrational Thought</a:t>
            </a:r>
          </a:p>
          <a:p>
            <a:pPr>
              <a:defRPr sz="2500">
                <a:solidFill>
                  <a:srgbClr val="595959"/>
                </a:solidFill>
                <a:latin typeface="+mn-lt"/>
                <a:ea typeface="+mn-ea"/>
                <a:cs typeface="+mn-cs"/>
                <a:sym typeface="Calibri"/>
              </a:defRPr>
            </a:pPr>
          </a:p>
          <a:p>
            <a:pPr marL="228600" indent="-228600">
              <a:buSzPct val="100000"/>
              <a:buChar char="•"/>
              <a:defRPr sz="2500">
                <a:solidFill>
                  <a:srgbClr val="595959"/>
                </a:solidFill>
                <a:latin typeface="+mn-lt"/>
                <a:ea typeface="+mn-ea"/>
                <a:cs typeface="+mn-cs"/>
                <a:sym typeface="Calibri"/>
              </a:defRPr>
            </a:pPr>
            <a:r>
              <a:t>Robots Don’t Understand Context</a:t>
            </a:r>
          </a:p>
          <a:p>
            <a:pPr>
              <a:defRPr sz="2500">
                <a:solidFill>
                  <a:srgbClr val="595959"/>
                </a:solidFill>
                <a:latin typeface="+mn-lt"/>
                <a:ea typeface="+mn-ea"/>
                <a:cs typeface="+mn-cs"/>
                <a:sym typeface="Calibri"/>
              </a:defRPr>
            </a:pPr>
          </a:p>
          <a:p>
            <a:pPr marL="228600" indent="-228600">
              <a:buSzPct val="100000"/>
              <a:buChar char="•"/>
              <a:defRPr sz="2500">
                <a:solidFill>
                  <a:srgbClr val="595959"/>
                </a:solidFill>
                <a:latin typeface="+mn-lt"/>
                <a:ea typeface="+mn-ea"/>
                <a:cs typeface="+mn-cs"/>
                <a:sym typeface="Calibri"/>
              </a:defRPr>
            </a:pPr>
            <a:r>
              <a:t>Robots Don’t Understand Customer Service</a:t>
            </a:r>
          </a:p>
          <a:p>
            <a:pPr>
              <a:defRPr sz="2500">
                <a:solidFill>
                  <a:srgbClr val="595959"/>
                </a:solidFill>
                <a:latin typeface="+mn-lt"/>
                <a:ea typeface="+mn-ea"/>
                <a:cs typeface="+mn-cs"/>
                <a:sym typeface="Calibri"/>
              </a:defRPr>
            </a:pPr>
          </a:p>
          <a:p>
            <a:pPr marL="228600" indent="-228600">
              <a:buSzPct val="100000"/>
              <a:buChar char="•"/>
              <a:defRPr sz="2500">
                <a:solidFill>
                  <a:srgbClr val="595959"/>
                </a:solidFill>
                <a:latin typeface="+mn-lt"/>
                <a:ea typeface="+mn-ea"/>
                <a:cs typeface="+mn-cs"/>
                <a:sym typeface="Calibri"/>
              </a:defRPr>
            </a:pPr>
            <a:r>
              <a:t>Robots Lack Creative Problem Solving</a:t>
            </a:r>
          </a:p>
          <a:p>
            <a:pPr>
              <a:defRPr sz="2500">
                <a:solidFill>
                  <a:srgbClr val="595959"/>
                </a:solidFill>
                <a:latin typeface="+mn-lt"/>
                <a:ea typeface="+mn-ea"/>
                <a:cs typeface="+mn-cs"/>
                <a:sym typeface="Calibri"/>
              </a:defRPr>
            </a:pPr>
          </a:p>
          <a:p>
            <a:pPr marL="228600" indent="-228600">
              <a:buSzPct val="100000"/>
              <a:buChar char="•"/>
              <a:defRPr sz="2500">
                <a:solidFill>
                  <a:srgbClr val="595959"/>
                </a:solidFill>
                <a:latin typeface="+mn-lt"/>
                <a:ea typeface="+mn-ea"/>
                <a:cs typeface="+mn-cs"/>
                <a:sym typeface="Calibri"/>
              </a:defRPr>
            </a:pPr>
            <a:r>
              <a:t>People Prefer to Talk With A Human</a:t>
            </a:r>
          </a:p>
        </p:txBody>
      </p:sp>
      <p:pic>
        <p:nvPicPr>
          <p:cNvPr id="2038" name="Image" descr="Image"/>
          <p:cNvPicPr>
            <a:picLocks noChangeAspect="1"/>
          </p:cNvPicPr>
          <p:nvPr/>
        </p:nvPicPr>
        <p:blipFill>
          <a:blip r:embed="rId3">
            <a:extLst/>
          </a:blip>
          <a:stretch>
            <a:fillRect/>
          </a:stretch>
        </p:blipFill>
        <p:spPr>
          <a:xfrm>
            <a:off x="7030994" y="3049820"/>
            <a:ext cx="4806175" cy="2883707"/>
          </a:xfrm>
          <a:prstGeom prst="rect">
            <a:avLst/>
          </a:prstGeom>
          <a:ln w="12700">
            <a:miter lim="400000"/>
          </a:ln>
        </p:spPr>
      </p:pic>
      <p:sp>
        <p:nvSpPr>
          <p:cNvPr id="2039"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2040"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41"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2042"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2043"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2044"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2045"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46"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2049" name="Group 5"/>
          <p:cNvGrpSpPr/>
          <p:nvPr/>
        </p:nvGrpSpPr>
        <p:grpSpPr>
          <a:xfrm>
            <a:off x="10903741" y="835601"/>
            <a:ext cx="243843" cy="243843"/>
            <a:chOff x="0" y="0"/>
            <a:chExt cx="243841" cy="243841"/>
          </a:xfrm>
        </p:grpSpPr>
        <p:sp>
          <p:nvSpPr>
            <p:cNvPr id="2047" name="Oval 6"/>
            <p:cNvSpPr/>
            <p:nvPr/>
          </p:nvSpPr>
          <p:spPr>
            <a:xfrm>
              <a:off x="-1" y="-1"/>
              <a:ext cx="243843" cy="243843"/>
            </a:xfrm>
            <a:prstGeom prst="ellipse">
              <a:avLst/>
            </a:prstGeom>
            <a:solidFill>
              <a:srgbClr val="FFFFFF"/>
            </a:solidFill>
            <a:ln w="28575" cap="flat">
              <a:solidFill>
                <a:srgbClr val="0252D3"/>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2048" name="Oval 7"/>
            <p:cNvSpPr/>
            <p:nvPr/>
          </p:nvSpPr>
          <p:spPr>
            <a:xfrm>
              <a:off x="60959" y="60945"/>
              <a:ext cx="121923" cy="121923"/>
            </a:xfrm>
            <a:prstGeom prst="ellipse">
              <a:avLst/>
            </a:prstGeom>
            <a:solidFill>
              <a:srgbClr val="0252D3"/>
            </a:solidFill>
            <a:ln w="12700" cap="flat">
              <a:solidFill>
                <a:srgbClr val="0252D3"/>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049"/>
                                        </p:tgtEl>
                                        <p:attrNameLst>
                                          <p:attrName>style.visibility</p:attrName>
                                        </p:attrNameLst>
                                      </p:cBhvr>
                                      <p:to>
                                        <p:strVal val="visible"/>
                                      </p:to>
                                    </p:set>
                                    <p:anim calcmode="lin" valueType="num">
                                      <p:cBhvr>
                                        <p:cTn id="7" dur="1000" fill="hold"/>
                                        <p:tgtEl>
                                          <p:spTgt spid="2049"/>
                                        </p:tgtEl>
                                        <p:attrNameLst>
                                          <p:attrName>ppt_x</p:attrName>
                                        </p:attrNameLst>
                                      </p:cBhvr>
                                      <p:tavLst>
                                        <p:tav tm="0">
                                          <p:val>
                                            <p:strVal val="0-#ppt_w/2"/>
                                          </p:val>
                                        </p:tav>
                                        <p:tav tm="100000">
                                          <p:val>
                                            <p:strVal val="#ppt_x"/>
                                          </p:val>
                                        </p:tav>
                                      </p:tavLst>
                                    </p:anim>
                                    <p:anim calcmode="lin" valueType="num">
                                      <p:cBhvr>
                                        <p:cTn id="8" dur="1000" fill="hold"/>
                                        <p:tgtEl>
                                          <p:spTgt spid="20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9"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2D3"/>
        </a:solidFill>
      </p:bgPr>
    </p:bg>
    <p:spTree>
      <p:nvGrpSpPr>
        <p:cNvPr id="1" name=""/>
        <p:cNvGrpSpPr/>
        <p:nvPr/>
      </p:nvGrpSpPr>
      <p:grpSpPr>
        <a:xfrm>
          <a:off x="0" y="0"/>
          <a:ext cx="0" cy="0"/>
          <a:chOff x="0" y="0"/>
          <a:chExt cx="0" cy="0"/>
        </a:xfrm>
      </p:grpSpPr>
      <p:sp>
        <p:nvSpPr>
          <p:cNvPr id="2053" name="TextBox 6"/>
          <p:cNvSpPr txBox="1"/>
          <p:nvPr/>
        </p:nvSpPr>
        <p:spPr>
          <a:xfrm>
            <a:off x="401576" y="4100786"/>
            <a:ext cx="5751823" cy="1158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1371600">
              <a:defRPr sz="7200">
                <a:solidFill>
                  <a:srgbClr val="FFFFFF"/>
                </a:solidFill>
                <a:latin typeface="+mn-lt"/>
                <a:ea typeface="+mn-ea"/>
                <a:cs typeface="+mn-cs"/>
                <a:sym typeface="Calibri"/>
              </a:defRPr>
            </a:lvl1pPr>
          </a:lstStyle>
          <a:p>
            <a:pPr/>
            <a:r>
              <a:t>Conclusion </a:t>
            </a:r>
          </a:p>
        </p:txBody>
      </p:sp>
      <p:grpSp>
        <p:nvGrpSpPr>
          <p:cNvPr id="2056" name="Organigramme : Connecteur 48"/>
          <p:cNvGrpSpPr/>
          <p:nvPr/>
        </p:nvGrpSpPr>
        <p:grpSpPr>
          <a:xfrm>
            <a:off x="11529390" y="6251711"/>
            <a:ext cx="360003" cy="360003"/>
            <a:chOff x="0" y="0"/>
            <a:chExt cx="360002" cy="360002"/>
          </a:xfrm>
        </p:grpSpPr>
        <p:sp>
          <p:nvSpPr>
            <p:cNvPr id="2054"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55" name="23"/>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24</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053"/>
                                        </p:tgtEl>
                                        <p:attrNameLst>
                                          <p:attrName>style.visibility</p:attrName>
                                        </p:attrNameLst>
                                      </p:cBhvr>
                                      <p:to>
                                        <p:strVal val="visible"/>
                                      </p:to>
                                    </p:set>
                                    <p:anim calcmode="lin" valueType="num">
                                      <p:cBhvr>
                                        <p:cTn id="7" dur="1000" fill="hold"/>
                                        <p:tgtEl>
                                          <p:spTgt spid="2053"/>
                                        </p:tgtEl>
                                        <p:attrNameLst>
                                          <p:attrName>ppt_x</p:attrName>
                                        </p:attrNameLst>
                                      </p:cBhvr>
                                      <p:tavLst>
                                        <p:tav tm="0">
                                          <p:val>
                                            <p:strVal val="#ppt_x"/>
                                          </p:val>
                                        </p:tav>
                                        <p:tav tm="100000">
                                          <p:val>
                                            <p:strVal val="#ppt_x"/>
                                          </p:val>
                                        </p:tav>
                                      </p:tavLst>
                                    </p:anim>
                                    <p:anim calcmode="lin" valueType="num">
                                      <p:cBhvr>
                                        <p:cTn id="8" dur="10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3"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8" name="Овал 89"/>
          <p:cNvSpPr/>
          <p:nvPr/>
        </p:nvSpPr>
        <p:spPr>
          <a:xfrm>
            <a:off x="7434936" y="3824642"/>
            <a:ext cx="163879" cy="161363"/>
          </a:xfrm>
          <a:prstGeom prst="ellipse">
            <a:avLst/>
          </a:prstGeom>
          <a:solidFill>
            <a:srgbClr val="FFFFFF"/>
          </a:solidFill>
          <a:ln w="12700">
            <a:miter lim="400000"/>
          </a:ln>
        </p:spPr>
        <p:txBody>
          <a:bodyPr lIns="45718" tIns="45718" rIns="45718" bIns="45718" anchor="ctr"/>
          <a:lstStyle/>
          <a:p>
            <a:pPr algn="ctr" defTabSz="825500">
              <a:defRPr b="1" sz="2200">
                <a:latin typeface="+mn-lt"/>
                <a:ea typeface="+mn-ea"/>
                <a:cs typeface="+mn-cs"/>
                <a:sym typeface="Calibri"/>
              </a:defRPr>
            </a:pPr>
          </a:p>
        </p:txBody>
      </p:sp>
      <p:sp>
        <p:nvSpPr>
          <p:cNvPr id="2059" name="Овал 90"/>
          <p:cNvSpPr/>
          <p:nvPr/>
        </p:nvSpPr>
        <p:spPr>
          <a:xfrm>
            <a:off x="7469120" y="3859598"/>
            <a:ext cx="95513" cy="94047"/>
          </a:xfrm>
          <a:prstGeom prst="ellipse">
            <a:avLst/>
          </a:prstGeom>
          <a:solidFill>
            <a:srgbClr val="BFC5CE"/>
          </a:solidFill>
          <a:ln w="12700">
            <a:miter lim="400000"/>
          </a:ln>
        </p:spPr>
        <p:txBody>
          <a:bodyPr lIns="45718" tIns="45718" rIns="45718" bIns="45718" anchor="ctr"/>
          <a:lstStyle/>
          <a:p>
            <a:pPr algn="ctr" defTabSz="825500">
              <a:defRPr b="1" sz="2200">
                <a:latin typeface="+mn-lt"/>
                <a:ea typeface="+mn-ea"/>
                <a:cs typeface="+mn-cs"/>
                <a:sym typeface="Calibri"/>
              </a:defRPr>
            </a:pPr>
          </a:p>
        </p:txBody>
      </p:sp>
      <p:pic>
        <p:nvPicPr>
          <p:cNvPr id="2060" name="Image" descr="Image"/>
          <p:cNvPicPr>
            <a:picLocks noChangeAspect="1"/>
          </p:cNvPicPr>
          <p:nvPr/>
        </p:nvPicPr>
        <p:blipFill>
          <a:blip r:embed="rId3">
            <a:extLst/>
          </a:blip>
          <a:stretch>
            <a:fillRect/>
          </a:stretch>
        </p:blipFill>
        <p:spPr>
          <a:xfrm>
            <a:off x="6215834" y="1723141"/>
            <a:ext cx="5541948" cy="3983276"/>
          </a:xfrm>
          <a:prstGeom prst="rect">
            <a:avLst/>
          </a:prstGeom>
          <a:ln w="12700">
            <a:miter lim="400000"/>
          </a:ln>
        </p:spPr>
      </p:pic>
      <p:sp>
        <p:nvSpPr>
          <p:cNvPr id="2061" name="Change is inevitable…"/>
          <p:cNvSpPr txBox="1"/>
          <p:nvPr/>
        </p:nvSpPr>
        <p:spPr>
          <a:xfrm>
            <a:off x="322631" y="1315544"/>
            <a:ext cx="5541950" cy="409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 Change is inevitable </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Technology creates and transforms jobs more than it does destroy them.</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Technology helps us in difficult jobs that need muscle power </a:t>
            </a:r>
          </a:p>
        </p:txBody>
      </p:sp>
      <p:grpSp>
        <p:nvGrpSpPr>
          <p:cNvPr id="2064" name="Organigramme : Connecteur 48"/>
          <p:cNvGrpSpPr/>
          <p:nvPr/>
        </p:nvGrpSpPr>
        <p:grpSpPr>
          <a:xfrm>
            <a:off x="11529390" y="6251711"/>
            <a:ext cx="360003" cy="360003"/>
            <a:chOff x="0" y="0"/>
            <a:chExt cx="360002" cy="360002"/>
          </a:xfrm>
        </p:grpSpPr>
        <p:sp>
          <p:nvSpPr>
            <p:cNvPr id="2062"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63" name="24"/>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25</a:t>
              </a:r>
            </a:p>
          </p:txBody>
        </p:sp>
      </p:grpSp>
      <p:sp>
        <p:nvSpPr>
          <p:cNvPr id="2065"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sp>
        <p:nvSpPr>
          <p:cNvPr id="2066"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67"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2068"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2069"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2070"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2071" name="Oval 10"/>
          <p:cNvSpPr/>
          <p:nvPr/>
        </p:nvSpPr>
        <p:spPr>
          <a:xfrm>
            <a:off x="4189808" y="874958"/>
            <a:ext cx="165103" cy="165103"/>
          </a:xfrm>
          <a:prstGeom prst="ellipse">
            <a:avLst/>
          </a:prstGeom>
          <a:solidFill>
            <a:srgbClr val="3692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2072"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2075" name="Group 5"/>
          <p:cNvGrpSpPr/>
          <p:nvPr/>
        </p:nvGrpSpPr>
        <p:grpSpPr>
          <a:xfrm>
            <a:off x="10903741" y="835601"/>
            <a:ext cx="243843" cy="243843"/>
            <a:chOff x="0" y="0"/>
            <a:chExt cx="243841" cy="243841"/>
          </a:xfrm>
        </p:grpSpPr>
        <p:sp>
          <p:nvSpPr>
            <p:cNvPr id="2073" name="Oval 6"/>
            <p:cNvSpPr/>
            <p:nvPr/>
          </p:nvSpPr>
          <p:spPr>
            <a:xfrm>
              <a:off x="-1" y="-1"/>
              <a:ext cx="243843" cy="243843"/>
            </a:xfrm>
            <a:prstGeom prst="ellipse">
              <a:avLst/>
            </a:prstGeom>
            <a:solidFill>
              <a:srgbClr val="FFFFFF"/>
            </a:solidFill>
            <a:ln w="28575" cap="flat">
              <a:solidFill>
                <a:srgbClr val="0252D3"/>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2074" name="Oval 7"/>
            <p:cNvSpPr/>
            <p:nvPr/>
          </p:nvSpPr>
          <p:spPr>
            <a:xfrm>
              <a:off x="60959" y="60945"/>
              <a:ext cx="121923" cy="121923"/>
            </a:xfrm>
            <a:prstGeom prst="ellipse">
              <a:avLst/>
            </a:prstGeom>
            <a:solidFill>
              <a:srgbClr val="0252D3"/>
            </a:solidFill>
            <a:ln w="12700" cap="flat">
              <a:solidFill>
                <a:srgbClr val="0252D3"/>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059"/>
                                        </p:tgtEl>
                                        <p:attrNameLst>
                                          <p:attrName>style.visibility</p:attrName>
                                        </p:attrNameLst>
                                      </p:cBhvr>
                                      <p:to>
                                        <p:strVal val="visible"/>
                                      </p:to>
                                    </p:set>
                                    <p:animEffect filter="dissolve" transition="in">
                                      <p:cBhvr>
                                        <p:cTn id="7" dur="500"/>
                                        <p:tgtEl>
                                          <p:spTgt spid="2059"/>
                                        </p:tgtEl>
                                      </p:cBhvr>
                                    </p:animEffect>
                                  </p:childTnLst>
                                </p:cTn>
                              </p:par>
                            </p:childTnLst>
                          </p:cTn>
                        </p:par>
                        <p:par>
                          <p:cTn id="8" fill="hold">
                            <p:stCondLst>
                              <p:cond delay="500"/>
                            </p:stCondLst>
                            <p:childTnLst>
                              <p:par>
                                <p:cTn id="9" presetClass="entr" nodeType="afterEffect" presetSubtype="8" presetID="2" grpId="2" fill="hold">
                                  <p:stCondLst>
                                    <p:cond delay="0"/>
                                  </p:stCondLst>
                                  <p:iterate type="el" backwards="0">
                                    <p:tmAbs val="0"/>
                                  </p:iterate>
                                  <p:childTnLst>
                                    <p:set>
                                      <p:cBhvr>
                                        <p:cTn id="10" fill="hold"/>
                                        <p:tgtEl>
                                          <p:spTgt spid="2075"/>
                                        </p:tgtEl>
                                        <p:attrNameLst>
                                          <p:attrName>style.visibility</p:attrName>
                                        </p:attrNameLst>
                                      </p:cBhvr>
                                      <p:to>
                                        <p:strVal val="visible"/>
                                      </p:to>
                                    </p:set>
                                    <p:anim calcmode="lin" valueType="num">
                                      <p:cBhvr>
                                        <p:cTn id="11" dur="1000" fill="hold"/>
                                        <p:tgtEl>
                                          <p:spTgt spid="2075"/>
                                        </p:tgtEl>
                                        <p:attrNameLst>
                                          <p:attrName>ppt_x</p:attrName>
                                        </p:attrNameLst>
                                      </p:cBhvr>
                                      <p:tavLst>
                                        <p:tav tm="0">
                                          <p:val>
                                            <p:strVal val="0-#ppt_w/2"/>
                                          </p:val>
                                        </p:tav>
                                        <p:tav tm="100000">
                                          <p:val>
                                            <p:strVal val="#ppt_x"/>
                                          </p:val>
                                        </p:tav>
                                      </p:tavLst>
                                    </p:anim>
                                    <p:anim calcmode="lin" valueType="num">
                                      <p:cBhvr>
                                        <p:cTn id="12" dur="1000" fill="hold"/>
                                        <p:tgtEl>
                                          <p:spTgt spid="2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5" grpId="2"/>
      <p:bldP build="whole" bldLvl="1" animBg="1" rev="0" advAuto="0" spid="2059"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9"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080" name="Rectangle 3"/>
          <p:cNvSpPr txBox="1"/>
          <p:nvPr/>
        </p:nvSpPr>
        <p:spPr>
          <a:xfrm>
            <a:off x="1382801" y="2706869"/>
            <a:ext cx="9426398"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5400">
                <a:ln w="12700">
                  <a:solidFill>
                    <a:schemeClr val="accent1"/>
                  </a:solidFill>
                </a:ln>
                <a:solidFill>
                  <a:srgbClr val="9DC3E6"/>
                </a:solidFill>
                <a:effectLst>
                  <a:outerShdw sx="100000" sy="100000" kx="0" ky="0" algn="b" rotWithShape="0" blurRad="0" dist="38100" dir="2640000">
                    <a:schemeClr val="accent1"/>
                  </a:outerShdw>
                </a:effectLst>
                <a:latin typeface="+mn-lt"/>
                <a:ea typeface="+mn-ea"/>
                <a:cs typeface="+mn-cs"/>
                <a:sym typeface="Calibri"/>
              </a:defRPr>
            </a:lvl1pPr>
          </a:lstStyle>
          <a:p>
            <a:pPr/>
            <a:r>
              <a:t>Thank you for your attention</a:t>
            </a:r>
          </a:p>
        </p:txBody>
      </p:sp>
      <p:grpSp>
        <p:nvGrpSpPr>
          <p:cNvPr id="2083" name="Organigramme : Connecteur 48"/>
          <p:cNvGrpSpPr/>
          <p:nvPr/>
        </p:nvGrpSpPr>
        <p:grpSpPr>
          <a:xfrm>
            <a:off x="11529390" y="6251711"/>
            <a:ext cx="360003" cy="360003"/>
            <a:chOff x="0" y="0"/>
            <a:chExt cx="360002" cy="360002"/>
          </a:xfrm>
        </p:grpSpPr>
        <p:sp>
          <p:nvSpPr>
            <p:cNvPr id="2081"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82" name="26"/>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27</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5" name="Image" descr="Image"/>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86" name="Rectangle 4"/>
          <p:cNvSpPr txBox="1"/>
          <p:nvPr/>
        </p:nvSpPr>
        <p:spPr>
          <a:xfrm>
            <a:off x="1102502" y="-1"/>
            <a:ext cx="9986996" cy="955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5900">
                <a:ln w="13874">
                  <a:solidFill>
                    <a:srgbClr val="FFFFFF"/>
                  </a:solidFill>
                </a:ln>
                <a:solidFill>
                  <a:srgbClr val="EDEDED"/>
                </a:solidFill>
                <a:effectLst>
                  <a:outerShdw sx="100000" sy="100000" kx="0" ky="0" algn="b" rotWithShape="0" blurRad="0" dist="38100" dir="2640000">
                    <a:srgbClr val="002238"/>
                  </a:outerShdw>
                </a:effectLst>
                <a:latin typeface="+mn-lt"/>
                <a:ea typeface="+mn-ea"/>
                <a:cs typeface="+mn-cs"/>
                <a:sym typeface="Calibri"/>
              </a:defRPr>
            </a:lvl1pPr>
          </a:lstStyle>
          <a:p>
            <a:pPr/>
            <a:r>
              <a:t>Do you have any questions ?</a:t>
            </a:r>
          </a:p>
        </p:txBody>
      </p:sp>
      <p:grpSp>
        <p:nvGrpSpPr>
          <p:cNvPr id="2089" name="Organigramme : Connecteur 48"/>
          <p:cNvGrpSpPr/>
          <p:nvPr/>
        </p:nvGrpSpPr>
        <p:grpSpPr>
          <a:xfrm>
            <a:off x="11529390" y="6251711"/>
            <a:ext cx="363161" cy="360003"/>
            <a:chOff x="0" y="0"/>
            <a:chExt cx="363160" cy="360002"/>
          </a:xfrm>
        </p:grpSpPr>
        <p:sp>
          <p:nvSpPr>
            <p:cNvPr id="2087"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88" name="25"/>
            <p:cNvSpPr txBox="1"/>
            <p:nvPr/>
          </p:nvSpPr>
          <p:spPr>
            <a:xfrm>
              <a:off x="22241" y="928"/>
              <a:ext cx="340920"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28</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1"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092" name="Rectangle 3"/>
          <p:cNvSpPr txBox="1"/>
          <p:nvPr/>
        </p:nvSpPr>
        <p:spPr>
          <a:xfrm>
            <a:off x="4805269" y="301599"/>
            <a:ext cx="2581458"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5400">
                <a:ln w="12700">
                  <a:solidFill>
                    <a:schemeClr val="accent1"/>
                  </a:solidFill>
                </a:ln>
                <a:solidFill>
                  <a:srgbClr val="9DC3E6"/>
                </a:solidFill>
                <a:effectLst>
                  <a:outerShdw sx="100000" sy="100000" kx="0" ky="0" algn="b" rotWithShape="0" blurRad="0" dist="38100" dir="2640000">
                    <a:schemeClr val="accent1"/>
                  </a:outerShdw>
                </a:effectLst>
                <a:latin typeface="+mn-lt"/>
                <a:ea typeface="+mn-ea"/>
                <a:cs typeface="+mn-cs"/>
                <a:sym typeface="Calibri"/>
              </a:defRPr>
            </a:lvl1pPr>
          </a:lstStyle>
          <a:p>
            <a:pPr/>
            <a:r>
              <a:t>Sources</a:t>
            </a:r>
          </a:p>
        </p:txBody>
      </p:sp>
      <p:sp>
        <p:nvSpPr>
          <p:cNvPr id="2093" name="https://www.theguardian.com/business/2015/aug/17/technology-created-more-jobs-than-destroyed-140-years-data-census…"/>
          <p:cNvSpPr txBox="1"/>
          <p:nvPr/>
        </p:nvSpPr>
        <p:spPr>
          <a:xfrm>
            <a:off x="114076" y="1516041"/>
            <a:ext cx="11963848" cy="4676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2" invalidUrl="" action="" tgtFrame="" tooltip="" history="1" highlightClick="0" endSnd="0"/>
              </a:rPr>
              <a:t>https://www.theguardian.com/business/2015/aug/17/technology-created-more-jobs-than-destroyed-140-years-data-census</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3" invalidUrl="" action="" tgtFrame="" tooltip="" history="1" highlightClick="0" endSnd="0"/>
              </a:rPr>
              <a:t>https://www.3ders.org/articles/20160118-3d-printing-and-fourth-industrial-revolution-to-eliminate-5-million-jobs-by-2020.html</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4" invalidUrl="" action="" tgtFrame="" tooltip="" history="1" highlightClick="0" endSnd="0"/>
              </a:rPr>
              <a:t>https://www.theguardian.com/business/2015/nov/12/robots-threaten-low-paid-jobs-says-bank-of-england-chief-economist</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5" invalidUrl="" action="" tgtFrame="" tooltip="" history="1" highlightClick="0" endSnd="0"/>
              </a:rPr>
              <a:t>http://fortune.com/2015/10/14/disappearing-jobs-america/</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6" invalidUrl="" action="" tgtFrame="" tooltip="" history="1" highlightClick="0" endSnd="0"/>
              </a:rPr>
              <a:t>https://www.mckinsey.com/featured-insights/employment-and-growth/technology-jobs-and-the-future-of-work</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7" invalidUrl="" action="" tgtFrame="" tooltip="" history="1" highlightClick="0" endSnd="0"/>
              </a:rPr>
              <a:t>https://www.technologyreview.com/s/538401/who-will-own-the-robots/</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8" invalidUrl="" action="" tgtFrame="" tooltip="" history="1" highlightClick="0" endSnd="0"/>
              </a:rPr>
              <a:t>https://www.techopedia.com/definition/32099/automation</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9" invalidUrl="" action="" tgtFrame="" tooltip="" history="1" highlightClick="0" endSnd="0"/>
              </a:rPr>
              <a:t>https://www.forbes.com/sites/quora/2018/01/18/technology-has-already-taken-over-90-of-the-jobs-humans-used-to-do/#4de262da1bdd</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10" invalidUrl="" action="" tgtFrame="" tooltip="" history="1" highlightClick="0" endSnd="0"/>
              </a:rPr>
              <a:t>https://tech.co/robots-replace-humans-work-2017-08</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11" invalidUrl="" action="" tgtFrame="" tooltip="" history="1" highlightClick="0" endSnd="0"/>
              </a:rPr>
              <a:t>https://www.moneycrashers.com/robots-automation-technology-replacing-jobs/</a:t>
            </a:r>
          </a:p>
        </p:txBody>
      </p:sp>
      <p:grpSp>
        <p:nvGrpSpPr>
          <p:cNvPr id="2096" name="Organigramme : Connecteur 48"/>
          <p:cNvGrpSpPr/>
          <p:nvPr/>
        </p:nvGrpSpPr>
        <p:grpSpPr>
          <a:xfrm>
            <a:off x="11529390" y="6251711"/>
            <a:ext cx="360003" cy="360003"/>
            <a:chOff x="0" y="0"/>
            <a:chExt cx="360002" cy="360002"/>
          </a:xfrm>
        </p:grpSpPr>
        <p:sp>
          <p:nvSpPr>
            <p:cNvPr id="2094"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095" name="26"/>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29</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392F"/>
        </a:solidFill>
      </p:bgPr>
    </p:bg>
    <p:spTree>
      <p:nvGrpSpPr>
        <p:cNvPr id="1" name=""/>
        <p:cNvGrpSpPr/>
        <p:nvPr/>
      </p:nvGrpSpPr>
      <p:grpSpPr>
        <a:xfrm>
          <a:off x="0" y="0"/>
          <a:ext cx="0" cy="0"/>
          <a:chOff x="0" y="0"/>
          <a:chExt cx="0" cy="0"/>
        </a:xfrm>
      </p:grpSpPr>
      <p:sp>
        <p:nvSpPr>
          <p:cNvPr id="1464" name="TextBox 6"/>
          <p:cNvSpPr txBox="1"/>
          <p:nvPr/>
        </p:nvSpPr>
        <p:spPr>
          <a:xfrm>
            <a:off x="344177" y="3429000"/>
            <a:ext cx="6644641" cy="11582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1371600">
              <a:defRPr sz="7200">
                <a:solidFill>
                  <a:srgbClr val="FFFFFF"/>
                </a:solidFill>
                <a:latin typeface="+mn-lt"/>
                <a:ea typeface="+mn-ea"/>
                <a:cs typeface="+mn-cs"/>
                <a:sym typeface="Calibri"/>
              </a:defRPr>
            </a:lvl1pPr>
          </a:lstStyle>
          <a:p>
            <a:pPr/>
            <a:r>
              <a:t>Introduction</a:t>
            </a:r>
          </a:p>
        </p:txBody>
      </p:sp>
      <p:grpSp>
        <p:nvGrpSpPr>
          <p:cNvPr id="1467" name="Organigramme : Connecteur 25"/>
          <p:cNvGrpSpPr/>
          <p:nvPr/>
        </p:nvGrpSpPr>
        <p:grpSpPr>
          <a:xfrm>
            <a:off x="11529390" y="6251711"/>
            <a:ext cx="360003" cy="360003"/>
            <a:chOff x="0" y="0"/>
            <a:chExt cx="360002" cy="360002"/>
          </a:xfrm>
        </p:grpSpPr>
        <p:sp>
          <p:nvSpPr>
            <p:cNvPr id="1465" name="Cercle"/>
            <p:cNvSpPr/>
            <p:nvPr/>
          </p:nvSpPr>
          <p:spPr>
            <a:xfrm>
              <a:off x="-1" y="-1"/>
              <a:ext cx="360003" cy="360003"/>
            </a:xfrm>
            <a:prstGeom prst="ellipse">
              <a:avLst/>
            </a:prstGeom>
            <a:solidFill>
              <a:srgbClr val="FFFFFF"/>
            </a:solidFill>
            <a:ln w="19050" cap="flat">
              <a:solidFill>
                <a:srgbClr val="0070C0"/>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1466" name="3"/>
            <p:cNvSpPr txBox="1"/>
            <p:nvPr/>
          </p:nvSpPr>
          <p:spPr>
            <a:xfrm>
              <a:off x="52720" y="4669"/>
              <a:ext cx="254562" cy="350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Arial"/>
                  <a:ea typeface="Arial"/>
                  <a:cs typeface="Arial"/>
                  <a:sym typeface="Aria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464"/>
                                        </p:tgtEl>
                                        <p:attrNameLst>
                                          <p:attrName>style.visibility</p:attrName>
                                        </p:attrNameLst>
                                      </p:cBhvr>
                                      <p:to>
                                        <p:strVal val="visible"/>
                                      </p:to>
                                    </p:set>
                                    <p:anim calcmode="lin" valueType="num">
                                      <p:cBhvr>
                                        <p:cTn id="7" dur="1000" fill="hold"/>
                                        <p:tgtEl>
                                          <p:spTgt spid="1464"/>
                                        </p:tgtEl>
                                        <p:attrNameLst>
                                          <p:attrName>ppt_x</p:attrName>
                                        </p:attrNameLst>
                                      </p:cBhvr>
                                      <p:tavLst>
                                        <p:tav tm="0">
                                          <p:val>
                                            <p:strVal val="#ppt_x"/>
                                          </p:val>
                                        </p:tav>
                                        <p:tav tm="100000">
                                          <p:val>
                                            <p:strVal val="#ppt_x"/>
                                          </p:val>
                                        </p:tav>
                                      </p:tavLst>
                                    </p:anim>
                                    <p:anim calcmode="lin" valueType="num">
                                      <p:cBhvr>
                                        <p:cTn id="8" dur="1000" fill="hold"/>
                                        <p:tgtEl>
                                          <p:spTgt spid="14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4"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8" name="Titre"/>
          <p:cNvSpPr txBox="1"/>
          <p:nvPr>
            <p:ph type="ctrTitle"/>
          </p:nvPr>
        </p:nvSpPr>
        <p:spPr>
          <a:prstGeom prst="rect">
            <a:avLst/>
          </a:prstGeom>
        </p:spPr>
        <p:txBody>
          <a:bodyPr/>
          <a:lstStyle/>
          <a:p>
            <a:pPr/>
          </a:p>
        </p:txBody>
      </p:sp>
      <p:sp>
        <p:nvSpPr>
          <p:cNvPr id="2099" name="Corps"/>
          <p:cNvSpPr txBox="1"/>
          <p:nvPr>
            <p:ph type="subTitle" sz="quarter" idx="1"/>
          </p:nvPr>
        </p:nvSpPr>
        <p:spPr>
          <a:prstGeom prst="rect">
            <a:avLst/>
          </a:prstGeom>
        </p:spPr>
        <p:txBody>
          <a:bodyPr/>
          <a:lstStyle/>
          <a:p>
            <a:pPr/>
          </a:p>
        </p:txBody>
      </p:sp>
      <p:sp>
        <p:nvSpPr>
          <p:cNvPr id="2100"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101" name="Rectangle 3"/>
          <p:cNvSpPr txBox="1"/>
          <p:nvPr/>
        </p:nvSpPr>
        <p:spPr>
          <a:xfrm>
            <a:off x="4805269" y="301599"/>
            <a:ext cx="2581458"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5400">
                <a:ln w="12700">
                  <a:solidFill>
                    <a:schemeClr val="accent1"/>
                  </a:solidFill>
                </a:ln>
                <a:solidFill>
                  <a:srgbClr val="9DC3E6"/>
                </a:solidFill>
                <a:effectLst>
                  <a:outerShdw sx="100000" sy="100000" kx="0" ky="0" algn="b" rotWithShape="0" blurRad="0" dist="38100" dir="2640000">
                    <a:schemeClr val="accent1"/>
                  </a:outerShdw>
                </a:effectLst>
                <a:latin typeface="+mn-lt"/>
                <a:ea typeface="+mn-ea"/>
                <a:cs typeface="+mn-cs"/>
                <a:sym typeface="Calibri"/>
              </a:defRPr>
            </a:lvl1pPr>
          </a:lstStyle>
          <a:p>
            <a:pPr/>
            <a:r>
              <a:t>Sources</a:t>
            </a:r>
          </a:p>
        </p:txBody>
      </p:sp>
      <p:sp>
        <p:nvSpPr>
          <p:cNvPr id="2102" name="http://www.eng.ox.ac.uk/about/news/new-study-shows-nearly-half-of-us-jobs-at-risk-of-computerisation…"/>
          <p:cNvSpPr txBox="1"/>
          <p:nvPr/>
        </p:nvSpPr>
        <p:spPr>
          <a:xfrm>
            <a:off x="114076" y="1516041"/>
            <a:ext cx="11963848" cy="3952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2" invalidUrl="" action="" tgtFrame="" tooltip="" history="1" highlightClick="0" endSnd="0"/>
              </a:rPr>
              <a:t>http://www.eng.ox.ac.uk/about/news/new-study-shows-nearly-half-of-us-jobs-at-risk-of-computerisation</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3" invalidUrl="" action="" tgtFrame="" tooltip="" history="1" highlightClick="0" endSnd="0"/>
              </a:rPr>
              <a:t>https://www.mckinsey.com/featured-insights/future-of-work/jobs-lost-jobs-gained-what-the-future-of-work-will-mean-for-jobs-skills-and-wages</a:t>
            </a:r>
            <a:endParaRPr>
              <a:solidFill>
                <a:srgbClr val="595959"/>
              </a:solidFill>
            </a:endParaRPr>
          </a:p>
          <a:p>
            <a:pPr algn="ctr">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4" invalidUrl="" action="" tgtFrame="" tooltip="" history="1" highlightClick="0" endSnd="0"/>
              </a:rPr>
              <a:t>https://</a:t>
            </a:r>
            <a:r>
              <a:rPr>
                <a:solidFill>
                  <a:srgbClr val="0000FF"/>
                </a:solidFill>
                <a:uFill>
                  <a:solidFill>
                    <a:srgbClr val="0000FF"/>
                  </a:solidFill>
                </a:uFill>
                <a:hlinkClick r:id="rId4" invalidUrl="" action="" tgtFrame="" tooltip="" history="1" highlightClick="0" endSnd="0"/>
              </a:rPr>
              <a:t>www.pwc.co.uk/economic-services/ukeo/pwcukeo-section-4-automation-march-2017-v2.pdf</a:t>
            </a: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4" invalidUrl="" action="" tgtFrame="" tooltip="" history="1" highlightClick="0" endSnd="0"/>
              </a:rPr>
              <a:t>https://content.wisestep.com/advantages-disadvantages-artificial-intelligence/</a:t>
            </a:r>
          </a:p>
          <a:p>
            <a:pPr algn="ctr">
              <a:defRPr sz="1600" u="sng">
                <a:solidFill>
                  <a:srgbClr val="0563C1"/>
                </a:solidFill>
                <a:uFill>
                  <a:solidFill>
                    <a:srgbClr val="0563C1"/>
                  </a:solidFill>
                </a:uFill>
                <a:latin typeface="+mn-lt"/>
                <a:ea typeface="+mn-ea"/>
                <a:cs typeface="+mn-cs"/>
                <a:sym typeface="Calibri"/>
              </a:defRPr>
            </a:pPr>
          </a:p>
          <a:p>
            <a:pPr algn="ctr">
              <a:defRPr sz="1600">
                <a:solidFill>
                  <a:srgbClr val="595959"/>
                </a:solidFill>
                <a:latin typeface="+mn-lt"/>
                <a:ea typeface="+mn-ea"/>
                <a:cs typeface="+mn-cs"/>
                <a:sym typeface="Calibri"/>
              </a:defRPr>
            </a:pPr>
            <a:r>
              <a:t>Images :</a:t>
            </a:r>
          </a:p>
          <a:p>
            <a:pPr algn="ctr">
              <a:defRPr sz="1600">
                <a:solidFill>
                  <a:srgbClr val="595959"/>
                </a:solidFill>
                <a:latin typeface="+mn-lt"/>
                <a:ea typeface="+mn-ea"/>
                <a:cs typeface="+mn-cs"/>
                <a:sym typeface="Calibri"/>
              </a:defRPr>
            </a:pPr>
          </a:p>
          <a:p>
            <a:pPr algn="ctr" defTabSz="914446">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5" invalidUrl="" action="" tgtFrame="" tooltip="" history="1" highlightClick="0" endSnd="0"/>
              </a:rPr>
              <a:t>https://www.theguardian.com/business/2015/aug/17/technology-created-more-jobs-than-destroyed-140-years-data-census</a:t>
            </a:r>
            <a:endParaRPr>
              <a:solidFill>
                <a:srgbClr val="595959"/>
              </a:solidFill>
            </a:endParaRPr>
          </a:p>
          <a:p>
            <a:pPr algn="ctr" defTabSz="914446">
              <a:defRPr sz="1600" u="sng">
                <a:solidFill>
                  <a:srgbClr val="0563C1"/>
                </a:solidFill>
                <a:uFill>
                  <a:solidFill>
                    <a:srgbClr val="0563C1"/>
                  </a:solidFill>
                </a:uFill>
                <a:latin typeface="+mn-lt"/>
                <a:ea typeface="+mn-ea"/>
                <a:cs typeface="+mn-cs"/>
                <a:sym typeface="Calibri"/>
              </a:defRPr>
            </a:pPr>
          </a:p>
          <a:p>
            <a:pPr algn="ctr">
              <a:defRPr sz="1600"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6" invalidUrl="" action="" tgtFrame="" tooltip="" history="1" highlightClick="0" endSnd="0"/>
              </a:rPr>
              <a:t>https://www.forbes.com/sites/quora/2018/01/18/technology-has-already-taken-over-90-of-the-jobs-humans-used-to-do/#</a:t>
            </a:r>
            <a:r>
              <a:rPr>
                <a:solidFill>
                  <a:srgbClr val="0000FF"/>
                </a:solidFill>
                <a:uFill>
                  <a:solidFill>
                    <a:srgbClr val="0000FF"/>
                  </a:solidFill>
                </a:uFill>
                <a:hlinkClick r:id="rId6" invalidUrl="" action="" tgtFrame="" tooltip="" history="1" highlightClick="0" endSnd="0"/>
              </a:rPr>
              <a:t>606278c71bdd</a:t>
            </a:r>
          </a:p>
          <a:p>
            <a:pPr algn="ctr">
              <a:defRPr sz="1600" u="sng">
                <a:solidFill>
                  <a:srgbClr val="0563C1"/>
                </a:solidFill>
                <a:uFill>
                  <a:solidFill>
                    <a:srgbClr val="0563C1"/>
                  </a:solidFill>
                </a:uFill>
                <a:latin typeface="+mn-lt"/>
                <a:ea typeface="+mn-ea"/>
                <a:cs typeface="+mn-cs"/>
                <a:sym typeface="Calibri"/>
              </a:defRPr>
            </a:pPr>
          </a:p>
        </p:txBody>
      </p:sp>
      <p:grpSp>
        <p:nvGrpSpPr>
          <p:cNvPr id="2105" name="Organigramme : Connecteur 48"/>
          <p:cNvGrpSpPr/>
          <p:nvPr/>
        </p:nvGrpSpPr>
        <p:grpSpPr>
          <a:xfrm>
            <a:off x="11529390" y="6251711"/>
            <a:ext cx="360003" cy="360003"/>
            <a:chOff x="0" y="0"/>
            <a:chExt cx="360002" cy="360002"/>
          </a:xfrm>
        </p:grpSpPr>
        <p:sp>
          <p:nvSpPr>
            <p:cNvPr id="2103"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104" name="27"/>
            <p:cNvSpPr txBox="1"/>
            <p:nvPr/>
          </p:nvSpPr>
          <p:spPr>
            <a:xfrm>
              <a:off x="9541" y="928"/>
              <a:ext cx="34092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30</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1" name="Straight Connector 3"/>
          <p:cNvSpPr/>
          <p:nvPr/>
        </p:nvSpPr>
        <p:spPr>
          <a:xfrm flipV="1">
            <a:off x="882888" y="957508"/>
            <a:ext cx="10056147" cy="6818"/>
          </a:xfrm>
          <a:prstGeom prst="line">
            <a:avLst/>
          </a:prstGeom>
          <a:ln w="6350">
            <a:solidFill>
              <a:srgbClr val="BDBDBD"/>
            </a:solidFill>
            <a:miter/>
          </a:ln>
        </p:spPr>
        <p:txBody>
          <a:bodyPr lIns="45718" tIns="45718" rIns="45718" bIns="45718"/>
          <a:lstStyle/>
          <a:p>
            <a:pPr/>
          </a:p>
        </p:txBody>
      </p:sp>
      <p:grpSp>
        <p:nvGrpSpPr>
          <p:cNvPr id="1474" name="Group 5"/>
          <p:cNvGrpSpPr/>
          <p:nvPr/>
        </p:nvGrpSpPr>
        <p:grpSpPr>
          <a:xfrm>
            <a:off x="760966" y="835588"/>
            <a:ext cx="243843" cy="243843"/>
            <a:chOff x="0" y="0"/>
            <a:chExt cx="243841" cy="243841"/>
          </a:xfrm>
        </p:grpSpPr>
        <p:sp>
          <p:nvSpPr>
            <p:cNvPr id="1472" name="Oval 6"/>
            <p:cNvSpPr/>
            <p:nvPr/>
          </p:nvSpPr>
          <p:spPr>
            <a:xfrm>
              <a:off x="-1" y="-1"/>
              <a:ext cx="243843" cy="243843"/>
            </a:xfrm>
            <a:prstGeom prst="ellipse">
              <a:avLst/>
            </a:prstGeom>
            <a:solidFill>
              <a:srgbClr val="FFFFFF"/>
            </a:solidFill>
            <a:ln w="28575" cap="flat">
              <a:solidFill>
                <a:srgbClr val="C000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473" name="Oval 7"/>
            <p:cNvSpPr/>
            <p:nvPr/>
          </p:nvSpPr>
          <p:spPr>
            <a:xfrm>
              <a:off x="70122" y="69970"/>
              <a:ext cx="121923" cy="121923"/>
            </a:xfrm>
            <a:prstGeom prst="ellipse">
              <a:avLst/>
            </a:prstGeom>
            <a:solidFill>
              <a:srgbClr val="C00000"/>
            </a:solidFill>
            <a:ln w="12700" cap="flat">
              <a:noFill/>
              <a:miter lim="4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475" name="Oval 9"/>
          <p:cNvSpPr/>
          <p:nvPr/>
        </p:nvSpPr>
        <p:spPr>
          <a:xfrm>
            <a:off x="4206149" y="874958"/>
            <a:ext cx="165103" cy="165103"/>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476" name="Oval 10"/>
          <p:cNvSpPr/>
          <p:nvPr/>
        </p:nvSpPr>
        <p:spPr>
          <a:xfrm>
            <a:off x="7572591" y="874958"/>
            <a:ext cx="165103" cy="165103"/>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477" name="ZoneTexte 3"/>
          <p:cNvSpPr txBox="1"/>
          <p:nvPr/>
        </p:nvSpPr>
        <p:spPr>
          <a:xfrm>
            <a:off x="6360331" y="264048"/>
            <a:ext cx="2589620"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478" name="ZoneTexte 5"/>
          <p:cNvSpPr txBox="1"/>
          <p:nvPr/>
        </p:nvSpPr>
        <p:spPr>
          <a:xfrm>
            <a:off x="10119220" y="299034"/>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
        <p:nvSpPr>
          <p:cNvPr id="1479" name="ZoneTexte 2"/>
          <p:cNvSpPr txBox="1"/>
          <p:nvPr/>
        </p:nvSpPr>
        <p:spPr>
          <a:xfrm>
            <a:off x="92399" y="203932"/>
            <a:ext cx="1630385"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480" name="ZoneTexte 2"/>
          <p:cNvSpPr txBox="1"/>
          <p:nvPr/>
        </p:nvSpPr>
        <p:spPr>
          <a:xfrm>
            <a:off x="2984855" y="222710"/>
            <a:ext cx="2607687"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481"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484" name="Organigramme : Connecteur 24"/>
          <p:cNvGrpSpPr/>
          <p:nvPr/>
        </p:nvGrpSpPr>
        <p:grpSpPr>
          <a:xfrm>
            <a:off x="11529390" y="6251711"/>
            <a:ext cx="360003" cy="360003"/>
            <a:chOff x="0" y="0"/>
            <a:chExt cx="360002" cy="360002"/>
          </a:xfrm>
        </p:grpSpPr>
        <p:sp>
          <p:nvSpPr>
            <p:cNvPr id="1482"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483" name="4"/>
            <p:cNvSpPr txBox="1"/>
            <p:nvPr/>
          </p:nvSpPr>
          <p:spPr>
            <a:xfrm>
              <a:off x="52720" y="928"/>
              <a:ext cx="254562"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4</a:t>
              </a:r>
            </a:p>
          </p:txBody>
        </p:sp>
      </p:grpSp>
      <p:sp>
        <p:nvSpPr>
          <p:cNvPr id="1485" name="ZoneTexte 1"/>
          <p:cNvSpPr txBox="1"/>
          <p:nvPr/>
        </p:nvSpPr>
        <p:spPr>
          <a:xfrm>
            <a:off x="575165" y="1892138"/>
            <a:ext cx="11259960" cy="409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 Battle between man and machine </a:t>
            </a:r>
            <a:r>
              <a:t>goes back</a:t>
            </a:r>
            <a:r>
              <a:t> centuries : </a:t>
            </a:r>
          </a:p>
          <a:p>
            <a:pPr>
              <a:defRPr sz="3000">
                <a:solidFill>
                  <a:srgbClr val="595959"/>
                </a:solidFill>
                <a:latin typeface="+mn-lt"/>
                <a:ea typeface="+mn-ea"/>
                <a:cs typeface="+mn-cs"/>
                <a:sym typeface="Calibri"/>
              </a:defRPr>
            </a:pPr>
          </a:p>
          <a:p>
            <a:pPr marL="457200" indent="-228600">
              <a:buSzPct val="151000"/>
              <a:buBlip>
                <a:blip r:embed="rId3"/>
              </a:buBlip>
              <a:defRPr sz="3000">
                <a:solidFill>
                  <a:srgbClr val="595959"/>
                </a:solidFill>
                <a:latin typeface="+mn-lt"/>
                <a:ea typeface="+mn-ea"/>
                <a:cs typeface="+mn-cs"/>
                <a:sym typeface="Calibri"/>
              </a:defRPr>
            </a:pPr>
            <a:r>
              <a:t> Are they taking our jobs?</a:t>
            </a:r>
          </a:p>
          <a:p>
            <a:pPr>
              <a:defRPr sz="3000">
                <a:solidFill>
                  <a:srgbClr val="595959"/>
                </a:solidFill>
                <a:latin typeface="+mn-lt"/>
                <a:ea typeface="+mn-ea"/>
                <a:cs typeface="+mn-cs"/>
                <a:sym typeface="Calibri"/>
              </a:defRPr>
            </a:pPr>
          </a:p>
          <a:p>
            <a:pPr marL="457200" indent="-228600">
              <a:buSzPct val="151000"/>
              <a:buBlip>
                <a:blip r:embed="rId3"/>
              </a:buBlip>
              <a:defRPr sz="3000">
                <a:solidFill>
                  <a:srgbClr val="595959"/>
                </a:solidFill>
                <a:latin typeface="+mn-lt"/>
                <a:ea typeface="+mn-ea"/>
                <a:cs typeface="+mn-cs"/>
                <a:sym typeface="Calibri"/>
              </a:defRPr>
            </a:pPr>
            <a:r>
              <a:t> Is my job safe?</a:t>
            </a: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r>
              <a:t>Or :</a:t>
            </a:r>
          </a:p>
          <a:p>
            <a:pPr>
              <a:defRPr sz="3000">
                <a:solidFill>
                  <a:srgbClr val="595959"/>
                </a:solidFill>
                <a:latin typeface="+mn-lt"/>
                <a:ea typeface="+mn-ea"/>
                <a:cs typeface="+mn-cs"/>
                <a:sym typeface="Calibri"/>
              </a:defRPr>
            </a:pPr>
          </a:p>
          <a:p>
            <a:pPr marL="457200" indent="-228600">
              <a:buSzPct val="151000"/>
              <a:buBlip>
                <a:blip r:embed="rId4"/>
              </a:buBlip>
              <a:defRPr sz="3000">
                <a:solidFill>
                  <a:srgbClr val="595959"/>
                </a:solidFill>
                <a:latin typeface="+mn-lt"/>
                <a:ea typeface="+mn-ea"/>
                <a:cs typeface="+mn-cs"/>
                <a:sym typeface="Calibri"/>
              </a:defRPr>
            </a:pPr>
            <a:r>
              <a:t> Are they easing our workload?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1474"/>
                                        </p:tgtEl>
                                        <p:attrNameLst>
                                          <p:attrName>style.visibility</p:attrName>
                                        </p:attrNameLst>
                                      </p:cBhvr>
                                      <p:to>
                                        <p:strVal val="visible"/>
                                      </p:to>
                                    </p:set>
                                    <p:anim calcmode="lin" valueType="num">
                                      <p:cBhvr>
                                        <p:cTn id="7" dur="1000" fill="hold"/>
                                        <p:tgtEl>
                                          <p:spTgt spid="1474"/>
                                        </p:tgtEl>
                                        <p:attrNameLst>
                                          <p:attrName>ppt_x</p:attrName>
                                        </p:attrNameLst>
                                      </p:cBhvr>
                                      <p:tavLst>
                                        <p:tav tm="0">
                                          <p:val>
                                            <p:strVal val="0-#ppt_w/2"/>
                                          </p:val>
                                        </p:tav>
                                        <p:tav tm="100000">
                                          <p:val>
                                            <p:strVal val="#ppt_x"/>
                                          </p:val>
                                        </p:tav>
                                      </p:tavLst>
                                    </p:anim>
                                    <p:anim calcmode="lin" valueType="num">
                                      <p:cBhvr>
                                        <p:cTn id="8" dur="1000" fill="hold"/>
                                        <p:tgtEl>
                                          <p:spTgt spid="147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1475"/>
                                        </p:tgtEl>
                                        <p:attrNameLst>
                                          <p:attrName>style.visibility</p:attrName>
                                        </p:attrNameLst>
                                      </p:cBhvr>
                                      <p:to>
                                        <p:strVal val="visible"/>
                                      </p:to>
                                    </p:set>
                                    <p:anim calcmode="lin" valueType="num">
                                      <p:cBhvr>
                                        <p:cTn id="12" dur="1000" fill="hold"/>
                                        <p:tgtEl>
                                          <p:spTgt spid="1475"/>
                                        </p:tgtEl>
                                        <p:attrNameLst>
                                          <p:attrName>ppt_x</p:attrName>
                                        </p:attrNameLst>
                                      </p:cBhvr>
                                      <p:tavLst>
                                        <p:tav tm="0">
                                          <p:val>
                                            <p:strVal val="0-#ppt_w/2"/>
                                          </p:val>
                                        </p:tav>
                                        <p:tav tm="100000">
                                          <p:val>
                                            <p:strVal val="#ppt_x"/>
                                          </p:val>
                                        </p:tav>
                                      </p:tavLst>
                                    </p:anim>
                                    <p:anim calcmode="lin" valueType="num">
                                      <p:cBhvr>
                                        <p:cTn id="13" dur="1000" fill="hold"/>
                                        <p:tgtEl>
                                          <p:spTgt spid="147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Class="entr" nodeType="afterEffect" presetSubtype="8" presetID="2" grpId="3" fill="hold">
                                  <p:stCondLst>
                                    <p:cond delay="0"/>
                                  </p:stCondLst>
                                  <p:iterate type="el" backwards="0">
                                    <p:tmAbs val="0"/>
                                  </p:iterate>
                                  <p:childTnLst>
                                    <p:set>
                                      <p:cBhvr>
                                        <p:cTn id="16" fill="hold"/>
                                        <p:tgtEl>
                                          <p:spTgt spid="1476"/>
                                        </p:tgtEl>
                                        <p:attrNameLst>
                                          <p:attrName>style.visibility</p:attrName>
                                        </p:attrNameLst>
                                      </p:cBhvr>
                                      <p:to>
                                        <p:strVal val="visible"/>
                                      </p:to>
                                    </p:set>
                                    <p:anim calcmode="lin" valueType="num">
                                      <p:cBhvr>
                                        <p:cTn id="17" dur="1000" fill="hold"/>
                                        <p:tgtEl>
                                          <p:spTgt spid="1476"/>
                                        </p:tgtEl>
                                        <p:attrNameLst>
                                          <p:attrName>ppt_x</p:attrName>
                                        </p:attrNameLst>
                                      </p:cBhvr>
                                      <p:tavLst>
                                        <p:tav tm="0">
                                          <p:val>
                                            <p:strVal val="0-#ppt_w/2"/>
                                          </p:val>
                                        </p:tav>
                                        <p:tav tm="100000">
                                          <p:val>
                                            <p:strVal val="#ppt_x"/>
                                          </p:val>
                                        </p:tav>
                                      </p:tavLst>
                                    </p:anim>
                                    <p:anim calcmode="lin" valueType="num">
                                      <p:cBhvr>
                                        <p:cTn id="18" dur="1000" fill="hold"/>
                                        <p:tgtEl>
                                          <p:spTgt spid="1476"/>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Class="entr" nodeType="afterEffect" presetSubtype="8" presetID="2" grpId="4" fill="hold">
                                  <p:stCondLst>
                                    <p:cond delay="0"/>
                                  </p:stCondLst>
                                  <p:iterate type="el" backwards="0">
                                    <p:tmAbs val="0"/>
                                  </p:iterate>
                                  <p:childTnLst>
                                    <p:set>
                                      <p:cBhvr>
                                        <p:cTn id="21" fill="hold"/>
                                        <p:tgtEl>
                                          <p:spTgt spid="1481"/>
                                        </p:tgtEl>
                                        <p:attrNameLst>
                                          <p:attrName>style.visibility</p:attrName>
                                        </p:attrNameLst>
                                      </p:cBhvr>
                                      <p:to>
                                        <p:strVal val="visible"/>
                                      </p:to>
                                    </p:set>
                                    <p:anim calcmode="lin" valueType="num">
                                      <p:cBhvr>
                                        <p:cTn id="22" dur="1000" fill="hold"/>
                                        <p:tgtEl>
                                          <p:spTgt spid="1481"/>
                                        </p:tgtEl>
                                        <p:attrNameLst>
                                          <p:attrName>ppt_x</p:attrName>
                                        </p:attrNameLst>
                                      </p:cBhvr>
                                      <p:tavLst>
                                        <p:tav tm="0">
                                          <p:val>
                                            <p:strVal val="0-#ppt_w/2"/>
                                          </p:val>
                                        </p:tav>
                                        <p:tav tm="100000">
                                          <p:val>
                                            <p:strVal val="#ppt_x"/>
                                          </p:val>
                                        </p:tav>
                                      </p:tavLst>
                                    </p:anim>
                                    <p:anim calcmode="lin" valueType="num">
                                      <p:cBhvr>
                                        <p:cTn id="23" dur="1000" fill="hold"/>
                                        <p:tgtEl>
                                          <p:spTgt spid="1481"/>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Class="entr" nodeType="afterEffect" presetSubtype="1" presetID="2" grpId="5" fill="hold">
                                  <p:stCondLst>
                                    <p:cond delay="0"/>
                                  </p:stCondLst>
                                  <p:iterate type="el" backwards="0">
                                    <p:tmAbs val="0"/>
                                  </p:iterate>
                                  <p:childTnLst>
                                    <p:set>
                                      <p:cBhvr>
                                        <p:cTn id="26" fill="hold"/>
                                        <p:tgtEl>
                                          <p:spTgt spid="1480"/>
                                        </p:tgtEl>
                                        <p:attrNameLst>
                                          <p:attrName>style.visibility</p:attrName>
                                        </p:attrNameLst>
                                      </p:cBhvr>
                                      <p:to>
                                        <p:strVal val="visible"/>
                                      </p:to>
                                    </p:set>
                                    <p:anim calcmode="lin" valueType="num">
                                      <p:cBhvr>
                                        <p:cTn id="27" dur="1000" fill="hold"/>
                                        <p:tgtEl>
                                          <p:spTgt spid="1480"/>
                                        </p:tgtEl>
                                        <p:attrNameLst>
                                          <p:attrName>ppt_x</p:attrName>
                                        </p:attrNameLst>
                                      </p:cBhvr>
                                      <p:tavLst>
                                        <p:tav tm="0">
                                          <p:val>
                                            <p:strVal val="#ppt_x"/>
                                          </p:val>
                                        </p:tav>
                                        <p:tav tm="100000">
                                          <p:val>
                                            <p:strVal val="#ppt_x"/>
                                          </p:val>
                                        </p:tav>
                                      </p:tavLst>
                                    </p:anim>
                                    <p:anim calcmode="lin" valueType="num">
                                      <p:cBhvr>
                                        <p:cTn id="28" dur="1000" fill="hold"/>
                                        <p:tgtEl>
                                          <p:spTgt spid="1480"/>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Class="entr" nodeType="afterEffect" presetSubtype="1" presetID="2" grpId="6" fill="hold">
                                  <p:stCondLst>
                                    <p:cond delay="0"/>
                                  </p:stCondLst>
                                  <p:iterate type="el" backwards="0">
                                    <p:tmAbs val="0"/>
                                  </p:iterate>
                                  <p:childTnLst>
                                    <p:set>
                                      <p:cBhvr>
                                        <p:cTn id="31" fill="hold"/>
                                        <p:tgtEl>
                                          <p:spTgt spid="1477"/>
                                        </p:tgtEl>
                                        <p:attrNameLst>
                                          <p:attrName>style.visibility</p:attrName>
                                        </p:attrNameLst>
                                      </p:cBhvr>
                                      <p:to>
                                        <p:strVal val="visible"/>
                                      </p:to>
                                    </p:set>
                                    <p:anim calcmode="lin" valueType="num">
                                      <p:cBhvr>
                                        <p:cTn id="32" dur="1000" fill="hold"/>
                                        <p:tgtEl>
                                          <p:spTgt spid="1477"/>
                                        </p:tgtEl>
                                        <p:attrNameLst>
                                          <p:attrName>ppt_x</p:attrName>
                                        </p:attrNameLst>
                                      </p:cBhvr>
                                      <p:tavLst>
                                        <p:tav tm="0">
                                          <p:val>
                                            <p:strVal val="#ppt_x"/>
                                          </p:val>
                                        </p:tav>
                                        <p:tav tm="100000">
                                          <p:val>
                                            <p:strVal val="#ppt_x"/>
                                          </p:val>
                                        </p:tav>
                                      </p:tavLst>
                                    </p:anim>
                                    <p:anim calcmode="lin" valueType="num">
                                      <p:cBhvr>
                                        <p:cTn id="33" dur="1000" fill="hold"/>
                                        <p:tgtEl>
                                          <p:spTgt spid="1477"/>
                                        </p:tgtEl>
                                        <p:attrNameLst>
                                          <p:attrName>ppt_y</p:attrName>
                                        </p:attrNameLst>
                                      </p:cBhvr>
                                      <p:tavLst>
                                        <p:tav tm="0">
                                          <p:val>
                                            <p:strVal val="0-#ppt_h/2"/>
                                          </p:val>
                                        </p:tav>
                                        <p:tav tm="100000">
                                          <p:val>
                                            <p:strVal val="#ppt_y"/>
                                          </p:val>
                                        </p:tav>
                                      </p:tavLst>
                                    </p:anim>
                                  </p:childTnLst>
                                </p:cTn>
                              </p:par>
                            </p:childTnLst>
                          </p:cTn>
                        </p:par>
                        <p:par>
                          <p:cTn id="34" fill="hold">
                            <p:stCondLst>
                              <p:cond delay="6000"/>
                            </p:stCondLst>
                            <p:childTnLst>
                              <p:par>
                                <p:cTn id="35" presetClass="entr" nodeType="afterEffect" presetSubtype="1" presetID="2" grpId="7" fill="hold">
                                  <p:stCondLst>
                                    <p:cond delay="0"/>
                                  </p:stCondLst>
                                  <p:iterate type="el" backwards="0">
                                    <p:tmAbs val="0"/>
                                  </p:iterate>
                                  <p:childTnLst>
                                    <p:set>
                                      <p:cBhvr>
                                        <p:cTn id="36" fill="hold"/>
                                        <p:tgtEl>
                                          <p:spTgt spid="1478"/>
                                        </p:tgtEl>
                                        <p:attrNameLst>
                                          <p:attrName>style.visibility</p:attrName>
                                        </p:attrNameLst>
                                      </p:cBhvr>
                                      <p:to>
                                        <p:strVal val="visible"/>
                                      </p:to>
                                    </p:set>
                                    <p:anim calcmode="lin" valueType="num">
                                      <p:cBhvr>
                                        <p:cTn id="37" dur="1000" fill="hold"/>
                                        <p:tgtEl>
                                          <p:spTgt spid="1478"/>
                                        </p:tgtEl>
                                        <p:attrNameLst>
                                          <p:attrName>ppt_x</p:attrName>
                                        </p:attrNameLst>
                                      </p:cBhvr>
                                      <p:tavLst>
                                        <p:tav tm="0">
                                          <p:val>
                                            <p:strVal val="#ppt_x"/>
                                          </p:val>
                                        </p:tav>
                                        <p:tav tm="100000">
                                          <p:val>
                                            <p:strVal val="#ppt_x"/>
                                          </p:val>
                                        </p:tav>
                                      </p:tavLst>
                                    </p:anim>
                                    <p:anim calcmode="lin" valueType="num">
                                      <p:cBhvr>
                                        <p:cTn id="38" dur="1000" fill="hold"/>
                                        <p:tgtEl>
                                          <p:spTgt spid="1478"/>
                                        </p:tgtEl>
                                        <p:attrNameLst>
                                          <p:attrName>ppt_y</p:attrName>
                                        </p:attrNameLst>
                                      </p:cBhvr>
                                      <p:tavLst>
                                        <p:tav tm="0">
                                          <p:val>
                                            <p:strVal val="0-#ppt_h/2"/>
                                          </p:val>
                                        </p:tav>
                                        <p:tav tm="100000">
                                          <p:val>
                                            <p:strVal val="#ppt_y"/>
                                          </p:val>
                                        </p:tav>
                                      </p:tavLst>
                                    </p:anim>
                                  </p:childTnLst>
                                </p:cTn>
                              </p:par>
                            </p:childTnLst>
                          </p:cTn>
                        </p:par>
                        <p:par>
                          <p:cTn id="39" fill="hold">
                            <p:stCondLst>
                              <p:cond delay="7000"/>
                            </p:stCondLst>
                            <p:childTnLst>
                              <p:par>
                                <p:cTn id="40" presetClass="entr" nodeType="afterEffect" presetSubtype="1" presetID="2" grpId="8" fill="hold">
                                  <p:stCondLst>
                                    <p:cond delay="0"/>
                                  </p:stCondLst>
                                  <p:iterate type="el" backwards="0">
                                    <p:tmAbs val="0"/>
                                  </p:iterate>
                                  <p:childTnLst>
                                    <p:set>
                                      <p:cBhvr>
                                        <p:cTn id="41" fill="hold"/>
                                        <p:tgtEl>
                                          <p:spTgt spid="1479"/>
                                        </p:tgtEl>
                                        <p:attrNameLst>
                                          <p:attrName>style.visibility</p:attrName>
                                        </p:attrNameLst>
                                      </p:cBhvr>
                                      <p:to>
                                        <p:strVal val="visible"/>
                                      </p:to>
                                    </p:set>
                                    <p:anim calcmode="lin" valueType="num">
                                      <p:cBhvr>
                                        <p:cTn id="42" dur="1000" fill="hold"/>
                                        <p:tgtEl>
                                          <p:spTgt spid="1479"/>
                                        </p:tgtEl>
                                        <p:attrNameLst>
                                          <p:attrName>ppt_x</p:attrName>
                                        </p:attrNameLst>
                                      </p:cBhvr>
                                      <p:tavLst>
                                        <p:tav tm="0">
                                          <p:val>
                                            <p:strVal val="#ppt_x"/>
                                          </p:val>
                                        </p:tav>
                                        <p:tav tm="100000">
                                          <p:val>
                                            <p:strVal val="#ppt_x"/>
                                          </p:val>
                                        </p:tav>
                                      </p:tavLst>
                                    </p:anim>
                                    <p:anim calcmode="lin" valueType="num">
                                      <p:cBhvr>
                                        <p:cTn id="43" dur="1000" fill="hold"/>
                                        <p:tgtEl>
                                          <p:spTgt spid="14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76" grpId="3"/>
      <p:bldP build="whole" bldLvl="1" animBg="1" rev="0" advAuto="0" spid="1477" grpId="6"/>
      <p:bldP build="whole" bldLvl="1" animBg="1" rev="0" advAuto="0" spid="1478" grpId="7"/>
      <p:bldP build="whole" bldLvl="1" animBg="1" rev="0" advAuto="0" spid="1480" grpId="5"/>
      <p:bldP build="whole" bldLvl="1" animBg="1" rev="0" advAuto="0" spid="1474" grpId="1"/>
      <p:bldP build="whole" bldLvl="1" animBg="1" rev="0" advAuto="0" spid="1475" grpId="2"/>
      <p:bldP build="whole" bldLvl="1" animBg="1" rev="0" advAuto="0" spid="1479" grpId="8"/>
      <p:bldP build="whole" bldLvl="1" animBg="1" rev="0" advAuto="0" spid="1481"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9" name="Straight Connector 3"/>
          <p:cNvSpPr/>
          <p:nvPr/>
        </p:nvSpPr>
        <p:spPr>
          <a:xfrm flipV="1">
            <a:off x="882888" y="957508"/>
            <a:ext cx="10056147" cy="6818"/>
          </a:xfrm>
          <a:prstGeom prst="line">
            <a:avLst/>
          </a:prstGeom>
          <a:ln w="6350">
            <a:solidFill>
              <a:srgbClr val="BDBDBD"/>
            </a:solidFill>
            <a:miter/>
          </a:ln>
        </p:spPr>
        <p:txBody>
          <a:bodyPr lIns="45718" tIns="45718" rIns="45718" bIns="45718"/>
          <a:lstStyle/>
          <a:p>
            <a:pPr/>
          </a:p>
        </p:txBody>
      </p:sp>
      <p:grpSp>
        <p:nvGrpSpPr>
          <p:cNvPr id="1492" name="Group 5"/>
          <p:cNvGrpSpPr/>
          <p:nvPr/>
        </p:nvGrpSpPr>
        <p:grpSpPr>
          <a:xfrm>
            <a:off x="760966" y="835588"/>
            <a:ext cx="243843" cy="243843"/>
            <a:chOff x="0" y="0"/>
            <a:chExt cx="243841" cy="243841"/>
          </a:xfrm>
        </p:grpSpPr>
        <p:sp>
          <p:nvSpPr>
            <p:cNvPr id="1490" name="Oval 6"/>
            <p:cNvSpPr/>
            <p:nvPr/>
          </p:nvSpPr>
          <p:spPr>
            <a:xfrm>
              <a:off x="-1" y="-1"/>
              <a:ext cx="243843" cy="243843"/>
            </a:xfrm>
            <a:prstGeom prst="ellipse">
              <a:avLst/>
            </a:prstGeom>
            <a:solidFill>
              <a:srgbClr val="FFFFFF"/>
            </a:solidFill>
            <a:ln w="28575" cap="flat">
              <a:solidFill>
                <a:srgbClr val="C000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491" name="Oval 7"/>
            <p:cNvSpPr/>
            <p:nvPr/>
          </p:nvSpPr>
          <p:spPr>
            <a:xfrm>
              <a:off x="70122" y="69970"/>
              <a:ext cx="121923" cy="121923"/>
            </a:xfrm>
            <a:prstGeom prst="ellipse">
              <a:avLst/>
            </a:prstGeom>
            <a:solidFill>
              <a:srgbClr val="C00000"/>
            </a:solidFill>
            <a:ln w="12700" cap="flat">
              <a:noFill/>
              <a:miter lim="4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493" name="Oval 9"/>
          <p:cNvSpPr/>
          <p:nvPr/>
        </p:nvSpPr>
        <p:spPr>
          <a:xfrm>
            <a:off x="4206149" y="874958"/>
            <a:ext cx="165103" cy="165103"/>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494" name="Oval 10"/>
          <p:cNvSpPr/>
          <p:nvPr/>
        </p:nvSpPr>
        <p:spPr>
          <a:xfrm>
            <a:off x="7572591" y="874958"/>
            <a:ext cx="165103" cy="165103"/>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495" name="ZoneTexte 3"/>
          <p:cNvSpPr txBox="1"/>
          <p:nvPr/>
        </p:nvSpPr>
        <p:spPr>
          <a:xfrm>
            <a:off x="6347962" y="245079"/>
            <a:ext cx="2449258"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496" name="ZoneTexte 2"/>
          <p:cNvSpPr txBox="1"/>
          <p:nvPr/>
        </p:nvSpPr>
        <p:spPr>
          <a:xfrm>
            <a:off x="92399" y="203932"/>
            <a:ext cx="1630385"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497" name="ZoneTexte 2"/>
          <p:cNvSpPr txBox="1"/>
          <p:nvPr/>
        </p:nvSpPr>
        <p:spPr>
          <a:xfrm>
            <a:off x="2984855" y="203932"/>
            <a:ext cx="2607687"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498"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grpSp>
        <p:nvGrpSpPr>
          <p:cNvPr id="1501" name="Organigramme : Connecteur 24"/>
          <p:cNvGrpSpPr/>
          <p:nvPr/>
        </p:nvGrpSpPr>
        <p:grpSpPr>
          <a:xfrm>
            <a:off x="11529390" y="6251711"/>
            <a:ext cx="360003" cy="360003"/>
            <a:chOff x="0" y="0"/>
            <a:chExt cx="360002" cy="360002"/>
          </a:xfrm>
        </p:grpSpPr>
        <p:sp>
          <p:nvSpPr>
            <p:cNvPr id="1499"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00" name="5"/>
            <p:cNvSpPr txBox="1"/>
            <p:nvPr/>
          </p:nvSpPr>
          <p:spPr>
            <a:xfrm>
              <a:off x="52720" y="928"/>
              <a:ext cx="254562"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5</a:t>
              </a:r>
            </a:p>
          </p:txBody>
        </p:sp>
      </p:grpSp>
      <p:sp>
        <p:nvSpPr>
          <p:cNvPr id="1502" name="ZoneTexte 1"/>
          <p:cNvSpPr txBox="1"/>
          <p:nvPr/>
        </p:nvSpPr>
        <p:spPr>
          <a:xfrm>
            <a:off x="2371850" y="1348567"/>
            <a:ext cx="1343506"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95959"/>
                </a:solidFill>
                <a:latin typeface="+mn-lt"/>
                <a:ea typeface="+mn-ea"/>
                <a:cs typeface="+mn-cs"/>
                <a:sym typeface="Calibri"/>
              </a:defRPr>
            </a:lvl1pPr>
          </a:lstStyle>
          <a:p>
            <a:pPr/>
            <a:r>
              <a:t>Before </a:t>
            </a:r>
          </a:p>
        </p:txBody>
      </p:sp>
      <p:sp>
        <p:nvSpPr>
          <p:cNvPr id="1503" name="ZoneTexte 1"/>
          <p:cNvSpPr txBox="1"/>
          <p:nvPr/>
        </p:nvSpPr>
        <p:spPr>
          <a:xfrm>
            <a:off x="8240431" y="1348567"/>
            <a:ext cx="1904774"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95959"/>
                </a:solidFill>
                <a:latin typeface="+mn-lt"/>
                <a:ea typeface="+mn-ea"/>
                <a:cs typeface="+mn-cs"/>
                <a:sym typeface="Calibri"/>
              </a:defRPr>
            </a:lvl1pPr>
          </a:lstStyle>
          <a:p>
            <a:pPr/>
            <a:r>
              <a:t>Nowadays </a:t>
            </a:r>
          </a:p>
        </p:txBody>
      </p:sp>
      <p:sp>
        <p:nvSpPr>
          <p:cNvPr id="1504" name="Straight Connector 3"/>
          <p:cNvSpPr/>
          <p:nvPr/>
        </p:nvSpPr>
        <p:spPr>
          <a:xfrm flipV="1">
            <a:off x="6095999" y="1285998"/>
            <a:ext cx="1" cy="5231137"/>
          </a:xfrm>
          <a:prstGeom prst="line">
            <a:avLst/>
          </a:prstGeom>
          <a:ln w="6350">
            <a:solidFill>
              <a:srgbClr val="BDBDBD"/>
            </a:solidFill>
            <a:miter/>
          </a:ln>
        </p:spPr>
        <p:txBody>
          <a:bodyPr lIns="45718" tIns="45718" rIns="45718" bIns="45718"/>
          <a:lstStyle/>
          <a:p>
            <a:pPr/>
          </a:p>
        </p:txBody>
      </p:sp>
      <p:sp>
        <p:nvSpPr>
          <p:cNvPr id="1505" name="ZoneTexte 1"/>
          <p:cNvSpPr txBox="1"/>
          <p:nvPr/>
        </p:nvSpPr>
        <p:spPr>
          <a:xfrm>
            <a:off x="724012" y="2245359"/>
            <a:ext cx="4639184" cy="453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 </a:t>
            </a:r>
            <a:r>
              <a:t>100y ago: </a:t>
            </a:r>
            <a:r>
              <a:t>Vast majority of farmers</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 </a:t>
            </a:r>
            <a:r>
              <a:t>90 y ago: </a:t>
            </a:r>
            <a:r>
              <a:t>Million of jobs related to horse-drawn carriage </a:t>
            </a:r>
          </a:p>
          <a:p>
            <a:pPr marL="228600" indent="-228600">
              <a:buSzPct val="100000"/>
              <a:buChar cha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 70y ago: 3% of the USA worked by the railroad industry</a:t>
            </a:r>
          </a:p>
        </p:txBody>
      </p:sp>
      <p:sp>
        <p:nvSpPr>
          <p:cNvPr id="1506" name="Only 2% of Americans are farmers…"/>
          <p:cNvSpPr txBox="1"/>
          <p:nvPr/>
        </p:nvSpPr>
        <p:spPr>
          <a:xfrm>
            <a:off x="6572157" y="2265575"/>
            <a:ext cx="5241324" cy="409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defRPr sz="3000">
                <a:solidFill>
                  <a:srgbClr val="595959"/>
                </a:solidFill>
                <a:latin typeface="+mn-lt"/>
                <a:ea typeface="+mn-ea"/>
                <a:cs typeface="+mn-cs"/>
                <a:sym typeface="Calibri"/>
              </a:defRPr>
            </a:pPr>
            <a:r>
              <a:t>Only 2% are farmers</a:t>
            </a:r>
            <a:r>
              <a:t> (USA)</a:t>
            </a:r>
          </a:p>
          <a:p>
            <a:pPr>
              <a:defRPr sz="3000">
                <a:solidFill>
                  <a:srgbClr val="595959"/>
                </a:solidFill>
                <a:latin typeface="+mn-lt"/>
                <a:ea typeface="+mn-ea"/>
                <a:cs typeface="+mn-cs"/>
                <a:sym typeface="Calibri"/>
              </a:defRPr>
            </a:pP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 Those jobs are</a:t>
            </a:r>
            <a:r>
              <a:t> almost</a:t>
            </a:r>
            <a:r>
              <a:t> eliminated</a:t>
            </a:r>
          </a:p>
          <a:p>
            <a:pP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p>
          <a:p>
            <a:pPr marL="228600" indent="-228600">
              <a:buSzPct val="100000"/>
              <a:buChar char="•"/>
              <a:defRPr sz="3000">
                <a:solidFill>
                  <a:srgbClr val="595959"/>
                </a:solidFill>
                <a:latin typeface="+mn-lt"/>
                <a:ea typeface="+mn-ea"/>
                <a:cs typeface="+mn-cs"/>
                <a:sym typeface="Calibri"/>
              </a:defRPr>
            </a:pPr>
            <a:r>
              <a:t>0.1% of the workforce is involved in railroad industry</a:t>
            </a:r>
          </a:p>
        </p:txBody>
      </p:sp>
      <p:sp>
        <p:nvSpPr>
          <p:cNvPr id="1507" name="Flèche"/>
          <p:cNvSpPr/>
          <p:nvPr/>
        </p:nvSpPr>
        <p:spPr>
          <a:xfrm>
            <a:off x="5884224" y="2441825"/>
            <a:ext cx="414798" cy="255132"/>
          </a:xfrm>
          <a:prstGeom prst="rightArrow">
            <a:avLst>
              <a:gd name="adj1" fmla="val 32000"/>
              <a:gd name="adj2" fmla="val 81890"/>
            </a:avLst>
          </a:prstGeom>
          <a:solidFill>
            <a:schemeClr val="accent3"/>
          </a:solidFill>
          <a:ln w="19050">
            <a:solidFill>
              <a:srgbClr val="FFFFFF"/>
            </a:solidFill>
            <a:miter/>
          </a:ln>
        </p:spPr>
        <p:txBody>
          <a:bodyPr lIns="45718" tIns="45718" rIns="45718" bIns="45718" anchor="ctr"/>
          <a:lstStyle/>
          <a:p>
            <a:pPr>
              <a:defRPr>
                <a:solidFill>
                  <a:srgbClr val="FFFFFF"/>
                </a:solidFill>
                <a:latin typeface="+mn-lt"/>
                <a:ea typeface="+mn-ea"/>
                <a:cs typeface="+mn-cs"/>
                <a:sym typeface="Calibri"/>
              </a:defRPr>
            </a:pPr>
          </a:p>
        </p:txBody>
      </p:sp>
      <p:sp>
        <p:nvSpPr>
          <p:cNvPr id="1508" name="Flèche"/>
          <p:cNvSpPr/>
          <p:nvPr/>
        </p:nvSpPr>
        <p:spPr>
          <a:xfrm>
            <a:off x="5884224" y="3773999"/>
            <a:ext cx="414798" cy="255133"/>
          </a:xfrm>
          <a:prstGeom prst="rightArrow">
            <a:avLst>
              <a:gd name="adj1" fmla="val 32000"/>
              <a:gd name="adj2" fmla="val 81890"/>
            </a:avLst>
          </a:prstGeom>
          <a:solidFill>
            <a:schemeClr val="accent3"/>
          </a:solidFill>
          <a:ln w="19050">
            <a:solidFill>
              <a:srgbClr val="FFFFFF"/>
            </a:solidFill>
            <a:miter/>
          </a:ln>
        </p:spPr>
        <p:txBody>
          <a:bodyPr lIns="45718" tIns="45718" rIns="45718" bIns="45718" anchor="ctr"/>
          <a:lstStyle/>
          <a:p>
            <a:pPr>
              <a:defRPr>
                <a:solidFill>
                  <a:srgbClr val="FFFFFF"/>
                </a:solidFill>
                <a:latin typeface="+mn-lt"/>
                <a:ea typeface="+mn-ea"/>
                <a:cs typeface="+mn-cs"/>
                <a:sym typeface="Calibri"/>
              </a:defRPr>
            </a:pPr>
          </a:p>
        </p:txBody>
      </p:sp>
      <p:sp>
        <p:nvSpPr>
          <p:cNvPr id="1509" name="Flèche"/>
          <p:cNvSpPr/>
          <p:nvPr/>
        </p:nvSpPr>
        <p:spPr>
          <a:xfrm>
            <a:off x="5884224" y="5062549"/>
            <a:ext cx="414798" cy="255133"/>
          </a:xfrm>
          <a:prstGeom prst="rightArrow">
            <a:avLst>
              <a:gd name="adj1" fmla="val 32000"/>
              <a:gd name="adj2" fmla="val 81890"/>
            </a:avLst>
          </a:prstGeom>
          <a:solidFill>
            <a:schemeClr val="accent3"/>
          </a:solidFill>
          <a:ln w="19050">
            <a:solidFill>
              <a:srgbClr val="FFFFFF"/>
            </a:solidFill>
            <a:miter/>
          </a:ln>
        </p:spPr>
        <p:txBody>
          <a:bodyPr lIns="45718" tIns="45718" rIns="45718" bIns="45718" anchor="ctr"/>
          <a:lstStyle/>
          <a:p>
            <a:pPr>
              <a:defRPr>
                <a:solidFill>
                  <a:srgbClr val="FFFFFF"/>
                </a:solidFill>
                <a:latin typeface="+mn-lt"/>
                <a:ea typeface="+mn-ea"/>
                <a:cs typeface="+mn-cs"/>
                <a:sym typeface="Calibri"/>
              </a:defRPr>
            </a:pPr>
          </a:p>
        </p:txBody>
      </p:sp>
      <p:sp>
        <p:nvSpPr>
          <p:cNvPr id="1510" name="ZoneTexte 5"/>
          <p:cNvSpPr txBox="1"/>
          <p:nvPr/>
        </p:nvSpPr>
        <p:spPr>
          <a:xfrm>
            <a:off x="10145207" y="262059"/>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16" name="Organigramme : Connecteur 24"/>
          <p:cNvGrpSpPr/>
          <p:nvPr/>
        </p:nvGrpSpPr>
        <p:grpSpPr>
          <a:xfrm>
            <a:off x="11529390" y="6251711"/>
            <a:ext cx="360003" cy="360003"/>
            <a:chOff x="0" y="0"/>
            <a:chExt cx="360002" cy="360002"/>
          </a:xfrm>
        </p:grpSpPr>
        <p:sp>
          <p:nvSpPr>
            <p:cNvPr id="1514"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15" name="6"/>
            <p:cNvSpPr txBox="1"/>
            <p:nvPr/>
          </p:nvSpPr>
          <p:spPr>
            <a:xfrm>
              <a:off x="52720" y="928"/>
              <a:ext cx="254562"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6</a:t>
              </a:r>
            </a:p>
          </p:txBody>
        </p:sp>
      </p:grpSp>
      <p:sp>
        <p:nvSpPr>
          <p:cNvPr id="1517" name="ZoneTexte 1"/>
          <p:cNvSpPr txBox="1"/>
          <p:nvPr/>
        </p:nvSpPr>
        <p:spPr>
          <a:xfrm>
            <a:off x="2469562" y="1179727"/>
            <a:ext cx="7252874" cy="110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3400">
                <a:solidFill>
                  <a:srgbClr val="595959"/>
                </a:solidFill>
                <a:latin typeface="+mn-lt"/>
                <a:ea typeface="+mn-ea"/>
                <a:cs typeface="+mn-cs"/>
                <a:sym typeface="Calibri"/>
              </a:defRPr>
            </a:pPr>
            <a:r>
              <a:t>Will technology destroy all our jobs?</a:t>
            </a:r>
          </a:p>
          <a:p>
            <a:pPr algn="ctr">
              <a:defRPr sz="3400">
                <a:solidFill>
                  <a:srgbClr val="595959"/>
                </a:solidFill>
                <a:latin typeface="+mn-lt"/>
                <a:ea typeface="+mn-ea"/>
                <a:cs typeface="+mn-cs"/>
                <a:sym typeface="Calibri"/>
              </a:defRPr>
            </a:pPr>
            <a:r>
              <a:t>Will robots and IA replace humans?</a:t>
            </a:r>
          </a:p>
        </p:txBody>
      </p:sp>
      <p:pic>
        <p:nvPicPr>
          <p:cNvPr id="1518" name="Image" descr="Image"/>
          <p:cNvPicPr>
            <a:picLocks noChangeAspect="1"/>
          </p:cNvPicPr>
          <p:nvPr/>
        </p:nvPicPr>
        <p:blipFill>
          <a:blip r:embed="rId3">
            <a:extLst/>
          </a:blip>
          <a:stretch>
            <a:fillRect/>
          </a:stretch>
        </p:blipFill>
        <p:spPr>
          <a:xfrm>
            <a:off x="2272649" y="2426835"/>
            <a:ext cx="7646703" cy="4301272"/>
          </a:xfrm>
          <a:prstGeom prst="rect">
            <a:avLst/>
          </a:prstGeom>
          <a:ln w="12700">
            <a:miter lim="400000"/>
          </a:ln>
        </p:spPr>
      </p:pic>
      <p:sp>
        <p:nvSpPr>
          <p:cNvPr id="1519" name="Straight Connector 3"/>
          <p:cNvSpPr/>
          <p:nvPr/>
        </p:nvSpPr>
        <p:spPr>
          <a:xfrm flipV="1">
            <a:off x="882888" y="957508"/>
            <a:ext cx="10056147" cy="6818"/>
          </a:xfrm>
          <a:prstGeom prst="line">
            <a:avLst/>
          </a:prstGeom>
          <a:ln w="6350">
            <a:solidFill>
              <a:srgbClr val="BDBDBD"/>
            </a:solidFill>
            <a:miter/>
          </a:ln>
        </p:spPr>
        <p:txBody>
          <a:bodyPr lIns="45718" tIns="45718" rIns="45718" bIns="45718"/>
          <a:lstStyle/>
          <a:p>
            <a:pPr/>
          </a:p>
        </p:txBody>
      </p:sp>
      <p:grpSp>
        <p:nvGrpSpPr>
          <p:cNvPr id="1522" name="Group 5"/>
          <p:cNvGrpSpPr/>
          <p:nvPr/>
        </p:nvGrpSpPr>
        <p:grpSpPr>
          <a:xfrm>
            <a:off x="760966" y="835588"/>
            <a:ext cx="243843" cy="243843"/>
            <a:chOff x="0" y="0"/>
            <a:chExt cx="243841" cy="243841"/>
          </a:xfrm>
        </p:grpSpPr>
        <p:sp>
          <p:nvSpPr>
            <p:cNvPr id="1520" name="Oval 6"/>
            <p:cNvSpPr/>
            <p:nvPr/>
          </p:nvSpPr>
          <p:spPr>
            <a:xfrm>
              <a:off x="-1" y="-1"/>
              <a:ext cx="243843" cy="243843"/>
            </a:xfrm>
            <a:prstGeom prst="ellipse">
              <a:avLst/>
            </a:prstGeom>
            <a:solidFill>
              <a:srgbClr val="FFFFFF"/>
            </a:solidFill>
            <a:ln w="28575" cap="flat">
              <a:solidFill>
                <a:srgbClr val="C00000"/>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521" name="Oval 7"/>
            <p:cNvSpPr/>
            <p:nvPr/>
          </p:nvSpPr>
          <p:spPr>
            <a:xfrm>
              <a:off x="70122" y="69970"/>
              <a:ext cx="121923" cy="121923"/>
            </a:xfrm>
            <a:prstGeom prst="ellipse">
              <a:avLst/>
            </a:prstGeom>
            <a:solidFill>
              <a:srgbClr val="C00000"/>
            </a:solidFill>
            <a:ln w="12700" cap="flat">
              <a:noFill/>
              <a:miter lim="4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523" name="Oval 9"/>
          <p:cNvSpPr/>
          <p:nvPr/>
        </p:nvSpPr>
        <p:spPr>
          <a:xfrm>
            <a:off x="4206149" y="874958"/>
            <a:ext cx="165103" cy="165103"/>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24" name="Oval 10"/>
          <p:cNvSpPr/>
          <p:nvPr/>
        </p:nvSpPr>
        <p:spPr>
          <a:xfrm>
            <a:off x="7572591" y="874958"/>
            <a:ext cx="165103" cy="165103"/>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25" name="ZoneTexte 3"/>
          <p:cNvSpPr txBox="1"/>
          <p:nvPr/>
        </p:nvSpPr>
        <p:spPr>
          <a:xfrm>
            <a:off x="6347962" y="245079"/>
            <a:ext cx="2449258"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526" name="ZoneTexte 2"/>
          <p:cNvSpPr txBox="1"/>
          <p:nvPr/>
        </p:nvSpPr>
        <p:spPr>
          <a:xfrm>
            <a:off x="92399" y="203932"/>
            <a:ext cx="1630385"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527" name="ZoneTexte 2"/>
          <p:cNvSpPr txBox="1"/>
          <p:nvPr/>
        </p:nvSpPr>
        <p:spPr>
          <a:xfrm>
            <a:off x="2984855" y="203932"/>
            <a:ext cx="2607687"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528"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29" name="ZoneTexte 5"/>
          <p:cNvSpPr txBox="1"/>
          <p:nvPr/>
        </p:nvSpPr>
        <p:spPr>
          <a:xfrm>
            <a:off x="10145207" y="262059"/>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58B2F"/>
        </a:solidFill>
      </p:bgPr>
    </p:bg>
    <p:spTree>
      <p:nvGrpSpPr>
        <p:cNvPr id="1" name=""/>
        <p:cNvGrpSpPr/>
        <p:nvPr/>
      </p:nvGrpSpPr>
      <p:grpSpPr>
        <a:xfrm>
          <a:off x="0" y="0"/>
          <a:ext cx="0" cy="0"/>
          <a:chOff x="0" y="0"/>
          <a:chExt cx="0" cy="0"/>
        </a:xfrm>
      </p:grpSpPr>
      <p:sp>
        <p:nvSpPr>
          <p:cNvPr id="1533" name="TextBox 6"/>
          <p:cNvSpPr txBox="1"/>
          <p:nvPr/>
        </p:nvSpPr>
        <p:spPr>
          <a:xfrm>
            <a:off x="341528" y="3024540"/>
            <a:ext cx="7555225"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1371600">
              <a:defRPr sz="7200">
                <a:solidFill>
                  <a:srgbClr val="FFFFFF"/>
                </a:solidFill>
                <a:latin typeface="+mn-lt"/>
                <a:ea typeface="+mn-ea"/>
                <a:cs typeface="+mn-cs"/>
                <a:sym typeface="Calibri"/>
              </a:defRPr>
            </a:lvl1pPr>
          </a:lstStyle>
          <a:p>
            <a:pPr/>
            <a:r>
              <a:t>Technology destroys jobs</a:t>
            </a:r>
          </a:p>
        </p:txBody>
      </p:sp>
      <p:grpSp>
        <p:nvGrpSpPr>
          <p:cNvPr id="1536" name="Organigramme : Connecteur 25"/>
          <p:cNvGrpSpPr/>
          <p:nvPr/>
        </p:nvGrpSpPr>
        <p:grpSpPr>
          <a:xfrm>
            <a:off x="11529390" y="6251711"/>
            <a:ext cx="360003" cy="360003"/>
            <a:chOff x="0" y="0"/>
            <a:chExt cx="360002" cy="360002"/>
          </a:xfrm>
        </p:grpSpPr>
        <p:sp>
          <p:nvSpPr>
            <p:cNvPr id="1534" name="Cercle"/>
            <p:cNvSpPr/>
            <p:nvPr/>
          </p:nvSpPr>
          <p:spPr>
            <a:xfrm>
              <a:off x="-1" y="-1"/>
              <a:ext cx="360003" cy="360003"/>
            </a:xfrm>
            <a:prstGeom prst="ellipse">
              <a:avLst/>
            </a:prstGeom>
            <a:solidFill>
              <a:srgbClr val="FFFFFF"/>
            </a:solidFill>
            <a:ln w="19050" cap="flat">
              <a:solidFill>
                <a:srgbClr val="0070C0"/>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1535" name="7"/>
            <p:cNvSpPr txBox="1"/>
            <p:nvPr/>
          </p:nvSpPr>
          <p:spPr>
            <a:xfrm>
              <a:off x="52720" y="4669"/>
              <a:ext cx="254562" cy="350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Arial"/>
                  <a:ea typeface="Arial"/>
                  <a:cs typeface="Arial"/>
                  <a:sym typeface="Arial"/>
                </a:defRPr>
              </a:lvl1pPr>
            </a:lstStyle>
            <a:p>
              <a:pPr/>
              <a:r>
                <a:t>7</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533"/>
                                        </p:tgtEl>
                                        <p:attrNameLst>
                                          <p:attrName>style.visibility</p:attrName>
                                        </p:attrNameLst>
                                      </p:cBhvr>
                                      <p:to>
                                        <p:strVal val="visible"/>
                                      </p:to>
                                    </p:set>
                                    <p:anim calcmode="lin" valueType="num">
                                      <p:cBhvr>
                                        <p:cTn id="7" dur="1000" fill="hold"/>
                                        <p:tgtEl>
                                          <p:spTgt spid="1533"/>
                                        </p:tgtEl>
                                        <p:attrNameLst>
                                          <p:attrName>ppt_x</p:attrName>
                                        </p:attrNameLst>
                                      </p:cBhvr>
                                      <p:tavLst>
                                        <p:tav tm="0">
                                          <p:val>
                                            <p:strVal val="#ppt_x"/>
                                          </p:val>
                                        </p:tav>
                                        <p:tav tm="100000">
                                          <p:val>
                                            <p:strVal val="#ppt_x"/>
                                          </p:val>
                                        </p:tav>
                                      </p:tavLst>
                                    </p:anim>
                                    <p:anim calcmode="lin" valueType="num">
                                      <p:cBhvr>
                                        <p:cTn id="8" dur="1000" fill="hold"/>
                                        <p:tgtEl>
                                          <p:spTgt spid="1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40" name="Organigramme : Connecteur 32"/>
          <p:cNvGrpSpPr/>
          <p:nvPr/>
        </p:nvGrpSpPr>
        <p:grpSpPr>
          <a:xfrm>
            <a:off x="11529390" y="6251711"/>
            <a:ext cx="360003" cy="360003"/>
            <a:chOff x="0" y="0"/>
            <a:chExt cx="360002" cy="360002"/>
          </a:xfrm>
        </p:grpSpPr>
        <p:sp>
          <p:nvSpPr>
            <p:cNvPr id="1538"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39" name="8"/>
            <p:cNvSpPr txBox="1"/>
            <p:nvPr/>
          </p:nvSpPr>
          <p:spPr>
            <a:xfrm>
              <a:off x="52720" y="928"/>
              <a:ext cx="254562"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8</a:t>
              </a:r>
            </a:p>
          </p:txBody>
        </p:sp>
      </p:grpSp>
      <p:pic>
        <p:nvPicPr>
          <p:cNvPr id="1541" name="Image 1" descr="Image 1"/>
          <p:cNvPicPr>
            <a:picLocks noChangeAspect="1"/>
          </p:cNvPicPr>
          <p:nvPr/>
        </p:nvPicPr>
        <p:blipFill>
          <a:blip r:embed="rId3">
            <a:extLst/>
          </a:blip>
          <a:stretch>
            <a:fillRect/>
          </a:stretch>
        </p:blipFill>
        <p:spPr>
          <a:xfrm>
            <a:off x="2903592" y="1472385"/>
            <a:ext cx="8436300" cy="4731128"/>
          </a:xfrm>
          <a:prstGeom prst="rect">
            <a:avLst/>
          </a:prstGeom>
          <a:ln w="12700">
            <a:miter lim="400000"/>
          </a:ln>
        </p:spPr>
      </p:pic>
      <p:sp>
        <p:nvSpPr>
          <p:cNvPr id="1542"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545" name="Group 5"/>
          <p:cNvGrpSpPr/>
          <p:nvPr/>
        </p:nvGrpSpPr>
        <p:grpSpPr>
          <a:xfrm>
            <a:off x="4170123" y="838996"/>
            <a:ext cx="243843" cy="243843"/>
            <a:chOff x="0" y="0"/>
            <a:chExt cx="243841" cy="243841"/>
          </a:xfrm>
        </p:grpSpPr>
        <p:sp>
          <p:nvSpPr>
            <p:cNvPr id="1543"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544"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546"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47"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48"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549"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550"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551"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52" name="Image source :"/>
          <p:cNvSpPr txBox="1"/>
          <p:nvPr/>
        </p:nvSpPr>
        <p:spPr>
          <a:xfrm>
            <a:off x="5358419" y="6398652"/>
            <a:ext cx="1105082"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914446">
              <a:defRPr sz="1200">
                <a:solidFill>
                  <a:srgbClr val="595959"/>
                </a:solidFill>
                <a:latin typeface="+mn-lt"/>
                <a:ea typeface="+mn-ea"/>
                <a:cs typeface="+mn-cs"/>
                <a:sym typeface="Calibri"/>
              </a:defRPr>
            </a:lvl1pPr>
          </a:lstStyle>
          <a:p>
            <a:pPr/>
            <a:r>
              <a:t>Image source :</a:t>
            </a:r>
          </a:p>
        </p:txBody>
      </p:sp>
      <p:grpSp>
        <p:nvGrpSpPr>
          <p:cNvPr id="1555" name="Rounded Rectangle 39"/>
          <p:cNvGrpSpPr/>
          <p:nvPr/>
        </p:nvGrpSpPr>
        <p:grpSpPr>
          <a:xfrm>
            <a:off x="148687" y="1325171"/>
            <a:ext cx="804326" cy="804301"/>
            <a:chOff x="0" y="0"/>
            <a:chExt cx="804324" cy="804299"/>
          </a:xfrm>
        </p:grpSpPr>
        <p:sp>
          <p:nvSpPr>
            <p:cNvPr id="1553"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54"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sp>
        <p:nvSpPr>
          <p:cNvPr id="1556" name="Straight Connector 73"/>
          <p:cNvSpPr/>
          <p:nvPr/>
        </p:nvSpPr>
        <p:spPr>
          <a:xfrm flipH="1">
            <a:off x="535678" y="2066165"/>
            <a:ext cx="1" cy="4011503"/>
          </a:xfrm>
          <a:prstGeom prst="line">
            <a:avLst/>
          </a:prstGeom>
          <a:ln w="63500">
            <a:solidFill>
              <a:srgbClr val="BD392F"/>
            </a:solidFill>
            <a:miter/>
          </a:ln>
        </p:spPr>
        <p:txBody>
          <a:bodyPr lIns="45718" tIns="45718" rIns="45718" bIns="45718"/>
          <a:lstStyle/>
          <a:p>
            <a:pPr/>
          </a:p>
        </p:txBody>
      </p:sp>
      <p:sp>
        <p:nvSpPr>
          <p:cNvPr id="1557" name="TextBox 27"/>
          <p:cNvSpPr txBox="1"/>
          <p:nvPr/>
        </p:nvSpPr>
        <p:spPr>
          <a:xfrm>
            <a:off x="889177" y="1484119"/>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84D5A"/>
                </a:solidFill>
                <a:latin typeface="Tw Cen MT"/>
                <a:ea typeface="Tw Cen MT"/>
                <a:cs typeface="Tw Cen MT"/>
                <a:sym typeface="Tw Cen MT"/>
              </a:defRPr>
            </a:lvl1pPr>
          </a:lstStyle>
          <a:p>
            <a:pPr/>
            <a:r>
              <a:t>Automation &amp; IA</a:t>
            </a:r>
          </a:p>
        </p:txBody>
      </p:sp>
      <p:sp>
        <p:nvSpPr>
          <p:cNvPr id="1558"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Disadvantages</a:t>
            </a:r>
          </a:p>
        </p:txBody>
      </p:sp>
      <p:sp>
        <p:nvSpPr>
          <p:cNvPr id="1559" name="TextBox 41"/>
          <p:cNvSpPr txBox="1"/>
          <p:nvPr/>
        </p:nvSpPr>
        <p:spPr>
          <a:xfrm>
            <a:off x="848248" y="2436671"/>
            <a:ext cx="215210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Advantages</a:t>
            </a:r>
          </a:p>
        </p:txBody>
      </p:sp>
      <p:sp>
        <p:nvSpPr>
          <p:cNvPr id="1560" name="Straight Connector 78"/>
          <p:cNvSpPr/>
          <p:nvPr/>
        </p:nvSpPr>
        <p:spPr>
          <a:xfrm flipH="1">
            <a:off x="535677" y="2832910"/>
            <a:ext cx="3" cy="3615033"/>
          </a:xfrm>
          <a:prstGeom prst="line">
            <a:avLst/>
          </a:prstGeom>
          <a:ln w="63500">
            <a:solidFill>
              <a:srgbClr val="BFBFBF"/>
            </a:solidFill>
            <a:miter/>
          </a:ln>
        </p:spPr>
        <p:txBody>
          <a:bodyPr lIns="45718" tIns="45718" rIns="45718" bIns="45718"/>
          <a:lstStyle/>
          <a:p>
            <a:pPr/>
          </a:p>
        </p:txBody>
      </p:sp>
      <p:grpSp>
        <p:nvGrpSpPr>
          <p:cNvPr id="1563" name="Rounded Rectangle 46"/>
          <p:cNvGrpSpPr/>
          <p:nvPr/>
        </p:nvGrpSpPr>
        <p:grpSpPr>
          <a:xfrm>
            <a:off x="143675" y="2247250"/>
            <a:ext cx="804326" cy="804301"/>
            <a:chOff x="0" y="0"/>
            <a:chExt cx="804324" cy="804299"/>
          </a:xfrm>
        </p:grpSpPr>
        <p:sp>
          <p:nvSpPr>
            <p:cNvPr id="1561"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62"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grpSp>
        <p:nvGrpSpPr>
          <p:cNvPr id="1566" name="Rounded Rectangle 48"/>
          <p:cNvGrpSpPr/>
          <p:nvPr/>
        </p:nvGrpSpPr>
        <p:grpSpPr>
          <a:xfrm>
            <a:off x="143675" y="3125786"/>
            <a:ext cx="804326" cy="804300"/>
            <a:chOff x="0" y="0"/>
            <a:chExt cx="804324" cy="804299"/>
          </a:xfrm>
        </p:grpSpPr>
        <p:sp>
          <p:nvSpPr>
            <p:cNvPr id="1564"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65"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567"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567"/>
                                        </p:tgtEl>
                                        <p:attrNameLst>
                                          <p:attrName>style.visibility</p:attrName>
                                        </p:attrNameLst>
                                      </p:cBhvr>
                                      <p:to>
                                        <p:strVal val="visible"/>
                                      </p:to>
                                    </p:set>
                                    <p:anim calcmode="lin" valueType="num">
                                      <p:cBhvr>
                                        <p:cTn id="7" dur="1000" fill="hold"/>
                                        <p:tgtEl>
                                          <p:spTgt spid="1567"/>
                                        </p:tgtEl>
                                        <p:attrNameLst>
                                          <p:attrName>ppt_x</p:attrName>
                                        </p:attrNameLst>
                                      </p:cBhvr>
                                      <p:tavLst>
                                        <p:tav tm="0">
                                          <p:val>
                                            <p:strVal val="#ppt_x"/>
                                          </p:val>
                                        </p:tav>
                                        <p:tav tm="100000">
                                          <p:val>
                                            <p:strVal val="#ppt_x"/>
                                          </p:val>
                                        </p:tav>
                                      </p:tavLst>
                                    </p:anim>
                                    <p:anim calcmode="lin" valueType="num">
                                      <p:cBhvr>
                                        <p:cTn id="8" dur="1000" fill="hold"/>
                                        <p:tgtEl>
                                          <p:spTgt spid="15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7"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1" name="Straight Connector 3"/>
          <p:cNvSpPr/>
          <p:nvPr/>
        </p:nvSpPr>
        <p:spPr>
          <a:xfrm flipV="1">
            <a:off x="882888" y="957509"/>
            <a:ext cx="10056147" cy="6818"/>
          </a:xfrm>
          <a:prstGeom prst="line">
            <a:avLst/>
          </a:prstGeom>
          <a:ln w="6350">
            <a:solidFill>
              <a:srgbClr val="999999"/>
            </a:solidFill>
            <a:miter/>
          </a:ln>
        </p:spPr>
        <p:txBody>
          <a:bodyPr lIns="45718" tIns="45718" rIns="45718" bIns="45718"/>
          <a:lstStyle/>
          <a:p>
            <a:pPr/>
          </a:p>
        </p:txBody>
      </p:sp>
      <p:grpSp>
        <p:nvGrpSpPr>
          <p:cNvPr id="1574" name="Organigramme : Connecteur 32"/>
          <p:cNvGrpSpPr/>
          <p:nvPr/>
        </p:nvGrpSpPr>
        <p:grpSpPr>
          <a:xfrm>
            <a:off x="11529390" y="6251711"/>
            <a:ext cx="360003" cy="360003"/>
            <a:chOff x="0" y="0"/>
            <a:chExt cx="360002" cy="360002"/>
          </a:xfrm>
        </p:grpSpPr>
        <p:sp>
          <p:nvSpPr>
            <p:cNvPr id="1572" name="Cercle"/>
            <p:cNvSpPr/>
            <p:nvPr/>
          </p:nvSpPr>
          <p:spPr>
            <a:xfrm>
              <a:off x="-1" y="-1"/>
              <a:ext cx="360003" cy="360003"/>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73" name="8"/>
            <p:cNvSpPr txBox="1"/>
            <p:nvPr/>
          </p:nvSpPr>
          <p:spPr>
            <a:xfrm>
              <a:off x="52720" y="928"/>
              <a:ext cx="254562"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00B0F0"/>
                  </a:solidFill>
                  <a:latin typeface="+mn-lt"/>
                  <a:ea typeface="+mn-ea"/>
                  <a:cs typeface="+mn-cs"/>
                  <a:sym typeface="Calibri"/>
                </a:defRPr>
              </a:lvl1pPr>
            </a:lstStyle>
            <a:p>
              <a:pPr/>
              <a:r>
                <a:t>9</a:t>
              </a:r>
            </a:p>
          </p:txBody>
        </p:sp>
      </p:grpSp>
      <p:grpSp>
        <p:nvGrpSpPr>
          <p:cNvPr id="1577" name="Rounded Rectangle 39"/>
          <p:cNvGrpSpPr/>
          <p:nvPr/>
        </p:nvGrpSpPr>
        <p:grpSpPr>
          <a:xfrm>
            <a:off x="148687" y="1325171"/>
            <a:ext cx="804326" cy="804301"/>
            <a:chOff x="0" y="0"/>
            <a:chExt cx="804324" cy="804299"/>
          </a:xfrm>
        </p:grpSpPr>
        <p:sp>
          <p:nvSpPr>
            <p:cNvPr id="1575" name="Rectangle aux angles arrondis"/>
            <p:cNvSpPr/>
            <p:nvPr/>
          </p:nvSpPr>
          <p:spPr>
            <a:xfrm rot="2707617">
              <a:off x="119796" y="115779"/>
              <a:ext cx="564732" cy="572741"/>
            </a:xfrm>
            <a:prstGeom prst="roundRect">
              <a:avLst>
                <a:gd name="adj" fmla="val 16667"/>
              </a:avLst>
            </a:prstGeom>
            <a:solidFill>
              <a:srgbClr val="BD392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76" name="01"/>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01</a:t>
              </a:r>
            </a:p>
          </p:txBody>
        </p:sp>
      </p:grpSp>
      <p:sp>
        <p:nvSpPr>
          <p:cNvPr id="1578" name="Straight Connector 73"/>
          <p:cNvSpPr/>
          <p:nvPr/>
        </p:nvSpPr>
        <p:spPr>
          <a:xfrm flipH="1">
            <a:off x="535678" y="2066165"/>
            <a:ext cx="1" cy="4011503"/>
          </a:xfrm>
          <a:prstGeom prst="line">
            <a:avLst/>
          </a:prstGeom>
          <a:ln w="63500">
            <a:solidFill>
              <a:srgbClr val="BD392F"/>
            </a:solidFill>
            <a:miter/>
          </a:ln>
        </p:spPr>
        <p:txBody>
          <a:bodyPr lIns="45718" tIns="45718" rIns="45718" bIns="45718"/>
          <a:lstStyle/>
          <a:p>
            <a:pPr/>
          </a:p>
        </p:txBody>
      </p:sp>
      <p:sp>
        <p:nvSpPr>
          <p:cNvPr id="1579" name="TextBox 27"/>
          <p:cNvSpPr txBox="1"/>
          <p:nvPr/>
        </p:nvSpPr>
        <p:spPr>
          <a:xfrm>
            <a:off x="889177" y="1484119"/>
            <a:ext cx="17621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D84D5A"/>
                </a:solidFill>
                <a:latin typeface="Tw Cen MT"/>
                <a:ea typeface="Tw Cen MT"/>
                <a:cs typeface="Tw Cen MT"/>
                <a:sym typeface="Tw Cen MT"/>
              </a:defRPr>
            </a:lvl1pPr>
          </a:lstStyle>
          <a:p>
            <a:pPr/>
            <a:r>
              <a:t> Automation &amp; IA</a:t>
            </a:r>
          </a:p>
        </p:txBody>
      </p:sp>
      <p:sp>
        <p:nvSpPr>
          <p:cNvPr id="1580" name="TextBox 29"/>
          <p:cNvSpPr txBox="1"/>
          <p:nvPr/>
        </p:nvSpPr>
        <p:spPr>
          <a:xfrm>
            <a:off x="848248" y="3282186"/>
            <a:ext cx="169492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BFBFBF"/>
                </a:solidFill>
                <a:latin typeface="Tw Cen MT"/>
                <a:ea typeface="Tw Cen MT"/>
                <a:cs typeface="Tw Cen MT"/>
                <a:sym typeface="Tw Cen MT"/>
              </a:defRPr>
            </a:lvl1pPr>
          </a:lstStyle>
          <a:p>
            <a:pPr/>
            <a:r>
              <a:t>  Disadvantages</a:t>
            </a:r>
          </a:p>
        </p:txBody>
      </p:sp>
      <p:sp>
        <p:nvSpPr>
          <p:cNvPr id="1581" name="TextBox 41"/>
          <p:cNvSpPr txBox="1"/>
          <p:nvPr/>
        </p:nvSpPr>
        <p:spPr>
          <a:xfrm>
            <a:off x="848248" y="2436671"/>
            <a:ext cx="215210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FBFBF"/>
                </a:solidFill>
                <a:latin typeface="Tw Cen MT"/>
                <a:ea typeface="Tw Cen MT"/>
                <a:cs typeface="Tw Cen MT"/>
                <a:sym typeface="Tw Cen MT"/>
              </a:defRPr>
            </a:lvl1pPr>
          </a:lstStyle>
          <a:p>
            <a:pPr/>
            <a:r>
              <a:t> Advantages</a:t>
            </a:r>
          </a:p>
        </p:txBody>
      </p:sp>
      <p:sp>
        <p:nvSpPr>
          <p:cNvPr id="1582" name="Straight Connector 78"/>
          <p:cNvSpPr/>
          <p:nvPr/>
        </p:nvSpPr>
        <p:spPr>
          <a:xfrm flipH="1">
            <a:off x="535677" y="2832910"/>
            <a:ext cx="3" cy="3615033"/>
          </a:xfrm>
          <a:prstGeom prst="line">
            <a:avLst/>
          </a:prstGeom>
          <a:ln w="63500">
            <a:solidFill>
              <a:srgbClr val="BFBFBF"/>
            </a:solidFill>
            <a:miter/>
          </a:ln>
        </p:spPr>
        <p:txBody>
          <a:bodyPr lIns="45718" tIns="45718" rIns="45718" bIns="45718"/>
          <a:lstStyle/>
          <a:p>
            <a:pPr/>
          </a:p>
        </p:txBody>
      </p:sp>
      <p:grpSp>
        <p:nvGrpSpPr>
          <p:cNvPr id="1585" name="Rounded Rectangle 46"/>
          <p:cNvGrpSpPr/>
          <p:nvPr/>
        </p:nvGrpSpPr>
        <p:grpSpPr>
          <a:xfrm>
            <a:off x="143675" y="2247250"/>
            <a:ext cx="804326" cy="804301"/>
            <a:chOff x="0" y="0"/>
            <a:chExt cx="804324" cy="804299"/>
          </a:xfrm>
        </p:grpSpPr>
        <p:sp>
          <p:nvSpPr>
            <p:cNvPr id="1583" name="Rectangle aux angles arrondis"/>
            <p:cNvSpPr/>
            <p:nvPr/>
          </p:nvSpPr>
          <p:spPr>
            <a:xfrm rot="2707617">
              <a:off x="119796" y="115779"/>
              <a:ext cx="564732" cy="572741"/>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84" name="02"/>
            <p:cNvSpPr txBox="1"/>
            <p:nvPr/>
          </p:nvSpPr>
          <p:spPr>
            <a:xfrm rot="2707617">
              <a:off x="147365" y="216729"/>
              <a:ext cx="50959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02</a:t>
              </a:r>
            </a:p>
          </p:txBody>
        </p:sp>
      </p:grpSp>
      <p:grpSp>
        <p:nvGrpSpPr>
          <p:cNvPr id="1588" name="Rounded Rectangle 48"/>
          <p:cNvGrpSpPr/>
          <p:nvPr/>
        </p:nvGrpSpPr>
        <p:grpSpPr>
          <a:xfrm>
            <a:off x="143675" y="3125786"/>
            <a:ext cx="804326" cy="804300"/>
            <a:chOff x="0" y="0"/>
            <a:chExt cx="804324" cy="804299"/>
          </a:xfrm>
        </p:grpSpPr>
        <p:sp>
          <p:nvSpPr>
            <p:cNvPr id="1586" name="Rectangle aux angles arrondis"/>
            <p:cNvSpPr/>
            <p:nvPr/>
          </p:nvSpPr>
          <p:spPr>
            <a:xfrm rot="2707617">
              <a:off x="119796" y="115778"/>
              <a:ext cx="564732" cy="572742"/>
            </a:xfrm>
            <a:prstGeom prst="roundRect">
              <a:avLst>
                <a:gd name="adj" fmla="val 16667"/>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87" name="03"/>
            <p:cNvSpPr txBox="1"/>
            <p:nvPr/>
          </p:nvSpPr>
          <p:spPr>
            <a:xfrm rot="2707617">
              <a:off x="147366" y="216728"/>
              <a:ext cx="50959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000">
                  <a:solidFill>
                    <a:srgbClr val="FFFFFF"/>
                  </a:solidFill>
                  <a:effectLst>
                    <a:outerShdw sx="100000" sy="100000" kx="0" ky="0" algn="b" rotWithShape="0" blurRad="50800" dist="50800" dir="5400000">
                      <a:srgbClr val="000000">
                        <a:alpha val="43137"/>
                      </a:srgbClr>
                    </a:outerShdw>
                  </a:effectLst>
                  <a:latin typeface="Tw Cen MT"/>
                  <a:ea typeface="Tw Cen MT"/>
                  <a:cs typeface="Tw Cen MT"/>
                  <a:sym typeface="Tw Cen MT"/>
                </a:defRPr>
              </a:lvl1pPr>
            </a:lstStyle>
            <a:p>
              <a:pPr/>
              <a:r>
                <a:t>03</a:t>
              </a:r>
            </a:p>
          </p:txBody>
        </p:sp>
      </p:grpSp>
      <p:sp>
        <p:nvSpPr>
          <p:cNvPr id="1589" name="ZoneTexte 1"/>
          <p:cNvSpPr txBox="1"/>
          <p:nvPr/>
        </p:nvSpPr>
        <p:spPr>
          <a:xfrm>
            <a:off x="2957321" y="1481967"/>
            <a:ext cx="6819142" cy="409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3000">
                <a:solidFill>
                  <a:srgbClr val="595959"/>
                </a:solidFill>
                <a:latin typeface="Trebuchet MS"/>
                <a:ea typeface="Trebuchet MS"/>
                <a:cs typeface="Trebuchet MS"/>
                <a:sym typeface="Trebuchet MS"/>
              </a:defRPr>
            </a:pPr>
            <a:r>
              <a:t>AI (artificial intelligence) is the simulation of human intelligence processes by machines</a:t>
            </a:r>
          </a:p>
          <a:p>
            <a:pPr>
              <a:defRPr sz="3000">
                <a:solidFill>
                  <a:srgbClr val="595959"/>
                </a:solidFill>
                <a:latin typeface="Trebuchet MS"/>
                <a:ea typeface="Trebuchet MS"/>
                <a:cs typeface="Trebuchet MS"/>
                <a:sym typeface="Trebuchet MS"/>
              </a:defRPr>
            </a:pPr>
          </a:p>
          <a:p>
            <a:pPr>
              <a:defRPr sz="3000">
                <a:solidFill>
                  <a:srgbClr val="595959"/>
                </a:solidFill>
                <a:latin typeface="Trebuchet MS"/>
                <a:ea typeface="Trebuchet MS"/>
                <a:cs typeface="Trebuchet MS"/>
                <a:sym typeface="Trebuchet MS"/>
              </a:defRPr>
            </a:pPr>
          </a:p>
          <a:p>
            <a:pPr>
              <a:defRPr sz="3000">
                <a:solidFill>
                  <a:srgbClr val="595959"/>
                </a:solidFill>
                <a:latin typeface="Trebuchet MS"/>
                <a:ea typeface="Trebuchet MS"/>
                <a:cs typeface="Trebuchet MS"/>
                <a:sym typeface="Trebuchet MS"/>
              </a:defRPr>
            </a:pPr>
            <a:r>
              <a:t>These processes include: </a:t>
            </a:r>
          </a:p>
          <a:p>
            <a:pPr>
              <a:defRPr sz="3000">
                <a:solidFill>
                  <a:srgbClr val="595959"/>
                </a:solidFill>
                <a:latin typeface="Trebuchet MS"/>
                <a:ea typeface="Trebuchet MS"/>
                <a:cs typeface="Trebuchet MS"/>
                <a:sym typeface="Trebuchet MS"/>
              </a:defRPr>
            </a:pPr>
            <a:r>
              <a:t>-learning </a:t>
            </a:r>
          </a:p>
          <a:p>
            <a:pPr>
              <a:defRPr sz="3000">
                <a:solidFill>
                  <a:srgbClr val="595959"/>
                </a:solidFill>
                <a:latin typeface="Trebuchet MS"/>
                <a:ea typeface="Trebuchet MS"/>
                <a:cs typeface="Trebuchet MS"/>
                <a:sym typeface="Trebuchet MS"/>
              </a:defRPr>
            </a:pPr>
            <a:r>
              <a:t>-reasoning </a:t>
            </a:r>
          </a:p>
          <a:p>
            <a:pPr>
              <a:defRPr sz="3000">
                <a:solidFill>
                  <a:srgbClr val="595959"/>
                </a:solidFill>
                <a:latin typeface="Trebuchet MS"/>
                <a:ea typeface="Trebuchet MS"/>
                <a:cs typeface="Trebuchet MS"/>
                <a:sym typeface="Trebuchet MS"/>
              </a:defRPr>
            </a:pPr>
            <a:r>
              <a:t>-self-correction</a:t>
            </a:r>
          </a:p>
        </p:txBody>
      </p:sp>
      <p:pic>
        <p:nvPicPr>
          <p:cNvPr id="1590" name="Image 2" descr="Image 2"/>
          <p:cNvPicPr>
            <a:picLocks noChangeAspect="1"/>
          </p:cNvPicPr>
          <p:nvPr/>
        </p:nvPicPr>
        <p:blipFill>
          <a:blip r:embed="rId2">
            <a:extLst/>
          </a:blip>
          <a:stretch>
            <a:fillRect/>
          </a:stretch>
        </p:blipFill>
        <p:spPr>
          <a:xfrm>
            <a:off x="7417416" y="3101074"/>
            <a:ext cx="4367895" cy="2620737"/>
          </a:xfrm>
          <a:prstGeom prst="rect">
            <a:avLst/>
          </a:prstGeom>
          <a:ln w="12700">
            <a:miter lim="400000"/>
          </a:ln>
        </p:spPr>
      </p:pic>
      <p:grpSp>
        <p:nvGrpSpPr>
          <p:cNvPr id="1593" name="Group 5"/>
          <p:cNvGrpSpPr/>
          <p:nvPr/>
        </p:nvGrpSpPr>
        <p:grpSpPr>
          <a:xfrm>
            <a:off x="4170123" y="838996"/>
            <a:ext cx="243843" cy="243843"/>
            <a:chOff x="0" y="0"/>
            <a:chExt cx="243841" cy="243841"/>
          </a:xfrm>
        </p:grpSpPr>
        <p:sp>
          <p:nvSpPr>
            <p:cNvPr id="1591" name="Oval 6"/>
            <p:cNvSpPr/>
            <p:nvPr/>
          </p:nvSpPr>
          <p:spPr>
            <a:xfrm>
              <a:off x="-1" y="-1"/>
              <a:ext cx="243843" cy="243843"/>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sp>
          <p:nvSpPr>
            <p:cNvPr id="1592" name="Oval 7"/>
            <p:cNvSpPr/>
            <p:nvPr/>
          </p:nvSpPr>
          <p:spPr>
            <a:xfrm>
              <a:off x="60960" y="60960"/>
              <a:ext cx="121923" cy="121923"/>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latin typeface="+mn-lt"/>
                  <a:ea typeface="+mn-ea"/>
                  <a:cs typeface="+mn-cs"/>
                  <a:sym typeface="Calibri"/>
                </a:defRPr>
              </a:pPr>
            </a:p>
          </p:txBody>
        </p:sp>
      </p:grpSp>
      <p:sp>
        <p:nvSpPr>
          <p:cNvPr id="1594" name="Oval 9"/>
          <p:cNvSpPr/>
          <p:nvPr/>
        </p:nvSpPr>
        <p:spPr>
          <a:xfrm>
            <a:off x="825041" y="881773"/>
            <a:ext cx="165103" cy="165103"/>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95" name="Oval 10"/>
          <p:cNvSpPr/>
          <p:nvPr/>
        </p:nvSpPr>
        <p:spPr>
          <a:xfrm>
            <a:off x="7593948" y="874958"/>
            <a:ext cx="165103" cy="165103"/>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596" name="ZoneTexte 3"/>
          <p:cNvSpPr txBox="1"/>
          <p:nvPr/>
        </p:nvSpPr>
        <p:spPr>
          <a:xfrm>
            <a:off x="6345861" y="223390"/>
            <a:ext cx="2661277"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creates jobs</a:t>
            </a:r>
          </a:p>
        </p:txBody>
      </p:sp>
      <p:sp>
        <p:nvSpPr>
          <p:cNvPr id="1597" name="ZoneTexte 2"/>
          <p:cNvSpPr txBox="1"/>
          <p:nvPr/>
        </p:nvSpPr>
        <p:spPr>
          <a:xfrm>
            <a:off x="-35170" y="223390"/>
            <a:ext cx="1885521"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Introduction</a:t>
            </a:r>
          </a:p>
        </p:txBody>
      </p:sp>
      <p:sp>
        <p:nvSpPr>
          <p:cNvPr id="1598" name="ZoneTexte 2"/>
          <p:cNvSpPr txBox="1"/>
          <p:nvPr/>
        </p:nvSpPr>
        <p:spPr>
          <a:xfrm>
            <a:off x="2799341" y="203932"/>
            <a:ext cx="301575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Technology destroys jobs</a:t>
            </a:r>
          </a:p>
        </p:txBody>
      </p:sp>
      <p:sp>
        <p:nvSpPr>
          <p:cNvPr id="1599" name="Oval 11"/>
          <p:cNvSpPr/>
          <p:nvPr/>
        </p:nvSpPr>
        <p:spPr>
          <a:xfrm>
            <a:off x="10939033" y="874958"/>
            <a:ext cx="165103" cy="165103"/>
          </a:xfrm>
          <a:prstGeom prst="ellipse">
            <a:avLst/>
          </a:prstGeom>
          <a:solidFill>
            <a:srgbClr val="0252D3"/>
          </a:solidFill>
          <a:ln w="12700">
            <a:miter lim="400000"/>
          </a:ln>
        </p:spPr>
        <p:txBody>
          <a:bodyPr lIns="45718" tIns="45718" rIns="45718" bIns="45718" anchor="ctr"/>
          <a:lstStyle/>
          <a:p>
            <a:pPr algn="ctr" defTabSz="914446">
              <a:defRPr>
                <a:solidFill>
                  <a:srgbClr val="FFFFFF"/>
                </a:solidFill>
                <a:latin typeface="+mn-lt"/>
                <a:ea typeface="+mn-ea"/>
                <a:cs typeface="+mn-cs"/>
                <a:sym typeface="Calibri"/>
              </a:defRPr>
            </a:pPr>
          </a:p>
        </p:txBody>
      </p:sp>
      <p:sp>
        <p:nvSpPr>
          <p:cNvPr id="1600" name="ZoneTexte 5"/>
          <p:cNvSpPr txBox="1"/>
          <p:nvPr/>
        </p:nvSpPr>
        <p:spPr>
          <a:xfrm>
            <a:off x="10144297" y="240153"/>
            <a:ext cx="1804728"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46">
              <a:defRPr>
                <a:solidFill>
                  <a:srgbClr val="595959"/>
                </a:solidFill>
                <a:latin typeface="+mn-lt"/>
                <a:ea typeface="+mn-ea"/>
                <a:cs typeface="+mn-cs"/>
                <a:sym typeface="Calibri"/>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